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7" r:id="rId1"/>
    <p:sldMasterId id="2147483678" r:id="rId2"/>
  </p:sldMasterIdLst>
  <p:notesMasterIdLst>
    <p:notesMasterId r:id="rId59"/>
  </p:notesMasterIdLst>
  <p:sldIdLst>
    <p:sldId id="256" r:id="rId3"/>
    <p:sldId id="259" r:id="rId4"/>
    <p:sldId id="271" r:id="rId5"/>
    <p:sldId id="281" r:id="rId6"/>
    <p:sldId id="258" r:id="rId7"/>
    <p:sldId id="312" r:id="rId8"/>
    <p:sldId id="261" r:id="rId9"/>
    <p:sldId id="287" r:id="rId10"/>
    <p:sldId id="257" r:id="rId11"/>
    <p:sldId id="260" r:id="rId12"/>
    <p:sldId id="313" r:id="rId13"/>
    <p:sldId id="262" r:id="rId14"/>
    <p:sldId id="263" r:id="rId15"/>
    <p:sldId id="264" r:id="rId16"/>
    <p:sldId id="265" r:id="rId17"/>
    <p:sldId id="266" r:id="rId18"/>
    <p:sldId id="267" r:id="rId19"/>
    <p:sldId id="268" r:id="rId20"/>
    <p:sldId id="269" r:id="rId21"/>
    <p:sldId id="270" r:id="rId22"/>
    <p:sldId id="307" r:id="rId23"/>
    <p:sldId id="272" r:id="rId24"/>
    <p:sldId id="273" r:id="rId25"/>
    <p:sldId id="274" r:id="rId26"/>
    <p:sldId id="275" r:id="rId27"/>
    <p:sldId id="310" r:id="rId28"/>
    <p:sldId id="277" r:id="rId29"/>
    <p:sldId id="278" r:id="rId30"/>
    <p:sldId id="279" r:id="rId31"/>
    <p:sldId id="280" r:id="rId32"/>
    <p:sldId id="308" r:id="rId33"/>
    <p:sldId id="282" r:id="rId34"/>
    <p:sldId id="283" r:id="rId35"/>
    <p:sldId id="284" r:id="rId36"/>
    <p:sldId id="285" r:id="rId37"/>
    <p:sldId id="286" r:id="rId38"/>
    <p:sldId id="309"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CB118E5-B0B9-4FB8-8155-73AA80D4BEE8}">
  <a:tblStyle styleId="{0CB118E5-B0B9-4FB8-8155-73AA80D4BEE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874" y="1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877498f77e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877498f77e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877b642fd3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877b642fd3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4773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877b642fd3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877b642fd3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9e49fdd256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9e49fdd256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9e49fdd256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9e49fdd256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9e29be8a99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9e29be8a99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9e29be8a99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9e29be8a99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9e29be8a99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9e29be8a99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9e29be8a99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9e29be8a9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9e29be8a99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e29be8a99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9e29be8a99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9e29be8a99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9e49fdd256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9e49fdd256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9e29be8a99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9e29be8a99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40118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9e29be8a99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9e29be8a99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9e29be8a99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9e29be8a99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9e29be8a99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9e29be8a9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9e29be8a99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9e29be8a99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9e29be8a99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9e29be8a99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69157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9e49fdd256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9e49fdd256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9d26661e9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9d26661e9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9e29be8a99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9e29be8a99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9e29be8a99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9e29be8a99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9e29be8a99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9e29be8a99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9e29be8a99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9e29be8a99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49257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9e29be8a99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9e29be8a99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9e29be8a99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9e29be8a99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9e29be8a9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9e29be8a9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9e29be8a99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9e29be8a99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9e49fdd256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9e49fdd256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9e29be8a99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9e29be8a99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43077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9e29be8a99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9e29be8a99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9e29be8a99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9e29be8a99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9e29be8a99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9e29be8a99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9e191e8078_0_7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9e191e8078_0_7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9e191e8078_0_77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9e191e8078_0_7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9e191e8078_0_77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9e191e8078_0_7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9e191e8078_0_7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9e191e8078_0_7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9e191e8078_0_8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9e191e8078_0_8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8"/>
        <p:cNvGrpSpPr/>
        <p:nvPr/>
      </p:nvGrpSpPr>
      <p:grpSpPr>
        <a:xfrm>
          <a:off x="0" y="0"/>
          <a:ext cx="0" cy="0"/>
          <a:chOff x="0" y="0"/>
          <a:chExt cx="0" cy="0"/>
        </a:xfrm>
      </p:grpSpPr>
      <p:sp>
        <p:nvSpPr>
          <p:cNvPr id="3879" name="Google Shape;3879;g9e191e8078_0_108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0" name="Google Shape;3880;g9e191e8078_0_10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7"/>
        <p:cNvGrpSpPr/>
        <p:nvPr/>
      </p:nvGrpSpPr>
      <p:grpSpPr>
        <a:xfrm>
          <a:off x="0" y="0"/>
          <a:ext cx="0" cy="0"/>
          <a:chOff x="0" y="0"/>
          <a:chExt cx="0" cy="0"/>
        </a:xfrm>
      </p:grpSpPr>
      <p:sp>
        <p:nvSpPr>
          <p:cNvPr id="4298" name="Google Shape;4298;g9e191e8078_0_11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9" name="Google Shape;4299;g9e191e8078_0_11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7"/>
        <p:cNvGrpSpPr/>
        <p:nvPr/>
      </p:nvGrpSpPr>
      <p:grpSpPr>
        <a:xfrm>
          <a:off x="0" y="0"/>
          <a:ext cx="0" cy="0"/>
          <a:chOff x="0" y="0"/>
          <a:chExt cx="0" cy="0"/>
        </a:xfrm>
      </p:grpSpPr>
      <p:sp>
        <p:nvSpPr>
          <p:cNvPr id="4468" name="Google Shape;4468;g9e191e8078_0_11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9" name="Google Shape;4469;g9e191e8078_0_11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2"/>
        <p:cNvGrpSpPr/>
        <p:nvPr/>
      </p:nvGrpSpPr>
      <p:grpSpPr>
        <a:xfrm>
          <a:off x="0" y="0"/>
          <a:ext cx="0" cy="0"/>
          <a:chOff x="0" y="0"/>
          <a:chExt cx="0" cy="0"/>
        </a:xfrm>
      </p:grpSpPr>
      <p:sp>
        <p:nvSpPr>
          <p:cNvPr id="4873" name="Google Shape;4873;g9e191e8078_0_118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4" name="Google Shape;4874;g9e191e8078_0_11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2"/>
        <p:cNvGrpSpPr/>
        <p:nvPr/>
      </p:nvGrpSpPr>
      <p:grpSpPr>
        <a:xfrm>
          <a:off x="0" y="0"/>
          <a:ext cx="0" cy="0"/>
          <a:chOff x="0" y="0"/>
          <a:chExt cx="0" cy="0"/>
        </a:xfrm>
      </p:grpSpPr>
      <p:sp>
        <p:nvSpPr>
          <p:cNvPr id="5253" name="Google Shape;5253;g9e191e8078_0_12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4" name="Google Shape;5254;g9e191e8078_0_12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8794a74c9d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8794a74c9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6"/>
        <p:cNvGrpSpPr/>
        <p:nvPr/>
      </p:nvGrpSpPr>
      <p:grpSpPr>
        <a:xfrm>
          <a:off x="0" y="0"/>
          <a:ext cx="0" cy="0"/>
          <a:chOff x="0" y="0"/>
          <a:chExt cx="0" cy="0"/>
        </a:xfrm>
      </p:grpSpPr>
      <p:sp>
        <p:nvSpPr>
          <p:cNvPr id="5667" name="Google Shape;5667;g9e191e8078_0_12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8" name="Google Shape;5668;g9e191e8078_0_12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7"/>
        <p:cNvGrpSpPr/>
        <p:nvPr/>
      </p:nvGrpSpPr>
      <p:grpSpPr>
        <a:xfrm>
          <a:off x="0" y="0"/>
          <a:ext cx="0" cy="0"/>
          <a:chOff x="0" y="0"/>
          <a:chExt cx="0" cy="0"/>
        </a:xfrm>
      </p:grpSpPr>
      <p:sp>
        <p:nvSpPr>
          <p:cNvPr id="6028" name="Google Shape;6028;g9e191e8078_0_130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9" name="Google Shape;6029;g9e191e8078_0_130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7"/>
        <p:cNvGrpSpPr/>
        <p:nvPr/>
      </p:nvGrpSpPr>
      <p:grpSpPr>
        <a:xfrm>
          <a:off x="0" y="0"/>
          <a:ext cx="0" cy="0"/>
          <a:chOff x="0" y="0"/>
          <a:chExt cx="0" cy="0"/>
        </a:xfrm>
      </p:grpSpPr>
      <p:sp>
        <p:nvSpPr>
          <p:cNvPr id="6538" name="Google Shape;6538;g9e191e8078_0_135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9" name="Google Shape;6539;g9e191e8078_0_13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7"/>
        <p:cNvGrpSpPr/>
        <p:nvPr/>
      </p:nvGrpSpPr>
      <p:grpSpPr>
        <a:xfrm>
          <a:off x="0" y="0"/>
          <a:ext cx="0" cy="0"/>
          <a:chOff x="0" y="0"/>
          <a:chExt cx="0" cy="0"/>
        </a:xfrm>
      </p:grpSpPr>
      <p:sp>
        <p:nvSpPr>
          <p:cNvPr id="7158" name="Google Shape;7158;g9e191e8078_0_14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9" name="Google Shape;7159;g9e191e8078_0_14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1"/>
        <p:cNvGrpSpPr/>
        <p:nvPr/>
      </p:nvGrpSpPr>
      <p:grpSpPr>
        <a:xfrm>
          <a:off x="0" y="0"/>
          <a:ext cx="0" cy="0"/>
          <a:chOff x="0" y="0"/>
          <a:chExt cx="0" cy="0"/>
        </a:xfrm>
      </p:grpSpPr>
      <p:sp>
        <p:nvSpPr>
          <p:cNvPr id="7752" name="Google Shape;7752;g9e191e8078_0_14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3" name="Google Shape;7753;g9e191e8078_0_14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2"/>
        <p:cNvGrpSpPr/>
        <p:nvPr/>
      </p:nvGrpSpPr>
      <p:grpSpPr>
        <a:xfrm>
          <a:off x="0" y="0"/>
          <a:ext cx="0" cy="0"/>
          <a:chOff x="0" y="0"/>
          <a:chExt cx="0" cy="0"/>
        </a:xfrm>
      </p:grpSpPr>
      <p:sp>
        <p:nvSpPr>
          <p:cNvPr id="8073" name="Google Shape;8073;g9e191e8078_0_15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4" name="Google Shape;8074;g9e191e8078_0_15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7"/>
        <p:cNvGrpSpPr/>
        <p:nvPr/>
      </p:nvGrpSpPr>
      <p:grpSpPr>
        <a:xfrm>
          <a:off x="0" y="0"/>
          <a:ext cx="0" cy="0"/>
          <a:chOff x="0" y="0"/>
          <a:chExt cx="0" cy="0"/>
        </a:xfrm>
      </p:grpSpPr>
      <p:sp>
        <p:nvSpPr>
          <p:cNvPr id="8378" name="Google Shape;8378;g9e191e8078_0_15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9" name="Google Shape;8379;g9e191e8078_0_15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9e29be8a99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9e29be8a99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3907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877b642fd3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877b642fd3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9e29be8a99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9e29be8a99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85cf8b5f36_0_6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85cf8b5f36_0_6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no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31250" y="1608000"/>
            <a:ext cx="4917000" cy="19275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SzPts val="5600"/>
              <a:buFont typeface="Montserrat Black"/>
              <a:buNone/>
              <a:defRPr sz="5600" b="0">
                <a:latin typeface="Montserrat Black"/>
                <a:ea typeface="Montserrat Black"/>
                <a:cs typeface="Montserrat Black"/>
                <a:sym typeface="Montserrat Black"/>
              </a:defRPr>
            </a:lvl1pPr>
            <a:lvl2pPr lvl="1" algn="ctr">
              <a:lnSpc>
                <a:spcPct val="80000"/>
              </a:lnSpc>
              <a:spcBef>
                <a:spcPts val="0"/>
              </a:spcBef>
              <a:spcAft>
                <a:spcPts val="0"/>
              </a:spcAft>
              <a:buClr>
                <a:srgbClr val="FFFFFF"/>
              </a:buClr>
              <a:buSzPts val="5600"/>
              <a:buFont typeface="Montserrat Black"/>
              <a:buNone/>
              <a:defRPr sz="5600">
                <a:solidFill>
                  <a:srgbClr val="FFFFFF"/>
                </a:solidFill>
                <a:latin typeface="Montserrat Black"/>
                <a:ea typeface="Montserrat Black"/>
                <a:cs typeface="Montserrat Black"/>
                <a:sym typeface="Montserrat Black"/>
              </a:defRPr>
            </a:lvl2pPr>
            <a:lvl3pPr lvl="2" algn="ctr">
              <a:lnSpc>
                <a:spcPct val="80000"/>
              </a:lnSpc>
              <a:spcBef>
                <a:spcPts val="0"/>
              </a:spcBef>
              <a:spcAft>
                <a:spcPts val="0"/>
              </a:spcAft>
              <a:buClr>
                <a:srgbClr val="FFFFFF"/>
              </a:buClr>
              <a:buSzPts val="5600"/>
              <a:buFont typeface="Montserrat Black"/>
              <a:buNone/>
              <a:defRPr sz="5600">
                <a:solidFill>
                  <a:srgbClr val="FFFFFF"/>
                </a:solidFill>
                <a:latin typeface="Montserrat Black"/>
                <a:ea typeface="Montserrat Black"/>
                <a:cs typeface="Montserrat Black"/>
                <a:sym typeface="Montserrat Black"/>
              </a:defRPr>
            </a:lvl3pPr>
            <a:lvl4pPr lvl="3" algn="ctr">
              <a:lnSpc>
                <a:spcPct val="80000"/>
              </a:lnSpc>
              <a:spcBef>
                <a:spcPts val="0"/>
              </a:spcBef>
              <a:spcAft>
                <a:spcPts val="0"/>
              </a:spcAft>
              <a:buClr>
                <a:srgbClr val="FFFFFF"/>
              </a:buClr>
              <a:buSzPts val="5600"/>
              <a:buFont typeface="Montserrat Black"/>
              <a:buNone/>
              <a:defRPr sz="5600">
                <a:solidFill>
                  <a:srgbClr val="FFFFFF"/>
                </a:solidFill>
                <a:latin typeface="Montserrat Black"/>
                <a:ea typeface="Montserrat Black"/>
                <a:cs typeface="Montserrat Black"/>
                <a:sym typeface="Montserrat Black"/>
              </a:defRPr>
            </a:lvl4pPr>
            <a:lvl5pPr lvl="4" algn="ctr">
              <a:lnSpc>
                <a:spcPct val="80000"/>
              </a:lnSpc>
              <a:spcBef>
                <a:spcPts val="0"/>
              </a:spcBef>
              <a:spcAft>
                <a:spcPts val="0"/>
              </a:spcAft>
              <a:buClr>
                <a:srgbClr val="FFFFFF"/>
              </a:buClr>
              <a:buSzPts val="5600"/>
              <a:buFont typeface="Montserrat Black"/>
              <a:buNone/>
              <a:defRPr sz="5600">
                <a:solidFill>
                  <a:srgbClr val="FFFFFF"/>
                </a:solidFill>
                <a:latin typeface="Montserrat Black"/>
                <a:ea typeface="Montserrat Black"/>
                <a:cs typeface="Montserrat Black"/>
                <a:sym typeface="Montserrat Black"/>
              </a:defRPr>
            </a:lvl5pPr>
            <a:lvl6pPr lvl="5" algn="ctr">
              <a:lnSpc>
                <a:spcPct val="80000"/>
              </a:lnSpc>
              <a:spcBef>
                <a:spcPts val="0"/>
              </a:spcBef>
              <a:spcAft>
                <a:spcPts val="0"/>
              </a:spcAft>
              <a:buClr>
                <a:srgbClr val="FFFFFF"/>
              </a:buClr>
              <a:buSzPts val="5600"/>
              <a:buFont typeface="Montserrat Black"/>
              <a:buNone/>
              <a:defRPr sz="5600">
                <a:solidFill>
                  <a:srgbClr val="FFFFFF"/>
                </a:solidFill>
                <a:latin typeface="Montserrat Black"/>
                <a:ea typeface="Montserrat Black"/>
                <a:cs typeface="Montserrat Black"/>
                <a:sym typeface="Montserrat Black"/>
              </a:defRPr>
            </a:lvl6pPr>
            <a:lvl7pPr lvl="6" algn="ctr">
              <a:lnSpc>
                <a:spcPct val="80000"/>
              </a:lnSpc>
              <a:spcBef>
                <a:spcPts val="0"/>
              </a:spcBef>
              <a:spcAft>
                <a:spcPts val="0"/>
              </a:spcAft>
              <a:buClr>
                <a:srgbClr val="FFFFFF"/>
              </a:buClr>
              <a:buSzPts val="5600"/>
              <a:buFont typeface="Montserrat Black"/>
              <a:buNone/>
              <a:defRPr sz="5600">
                <a:solidFill>
                  <a:srgbClr val="FFFFFF"/>
                </a:solidFill>
                <a:latin typeface="Montserrat Black"/>
                <a:ea typeface="Montserrat Black"/>
                <a:cs typeface="Montserrat Black"/>
                <a:sym typeface="Montserrat Black"/>
              </a:defRPr>
            </a:lvl7pPr>
            <a:lvl8pPr lvl="7" algn="ctr">
              <a:lnSpc>
                <a:spcPct val="80000"/>
              </a:lnSpc>
              <a:spcBef>
                <a:spcPts val="0"/>
              </a:spcBef>
              <a:spcAft>
                <a:spcPts val="0"/>
              </a:spcAft>
              <a:buClr>
                <a:srgbClr val="FFFFFF"/>
              </a:buClr>
              <a:buSzPts val="5600"/>
              <a:buFont typeface="Montserrat Black"/>
              <a:buNone/>
              <a:defRPr sz="5600">
                <a:solidFill>
                  <a:srgbClr val="FFFFFF"/>
                </a:solidFill>
                <a:latin typeface="Montserrat Black"/>
                <a:ea typeface="Montserrat Black"/>
                <a:cs typeface="Montserrat Black"/>
                <a:sym typeface="Montserrat Black"/>
              </a:defRPr>
            </a:lvl8pPr>
            <a:lvl9pPr lvl="8" algn="ctr">
              <a:lnSpc>
                <a:spcPct val="80000"/>
              </a:lnSpc>
              <a:spcBef>
                <a:spcPts val="0"/>
              </a:spcBef>
              <a:spcAft>
                <a:spcPts val="0"/>
              </a:spcAft>
              <a:buClr>
                <a:srgbClr val="FFFFFF"/>
              </a:buClr>
              <a:buSzPts val="5600"/>
              <a:buFont typeface="Montserrat Black"/>
              <a:buNone/>
              <a:defRPr sz="5600">
                <a:solidFill>
                  <a:srgbClr val="FFFFFF"/>
                </a:solidFill>
                <a:latin typeface="Montserrat Black"/>
                <a:ea typeface="Montserrat Black"/>
                <a:cs typeface="Montserrat Black"/>
                <a:sym typeface="Montserrat Black"/>
              </a:defRPr>
            </a:lvl9pPr>
          </a:lstStyle>
          <a:p>
            <a:endParaRPr/>
          </a:p>
        </p:txBody>
      </p:sp>
      <p:sp>
        <p:nvSpPr>
          <p:cNvPr id="10" name="Google Shape;10;p2"/>
          <p:cNvSpPr txBox="1">
            <a:spLocks noGrp="1"/>
          </p:cNvSpPr>
          <p:nvPr>
            <p:ph type="subTitle" idx="1"/>
          </p:nvPr>
        </p:nvSpPr>
        <p:spPr>
          <a:xfrm>
            <a:off x="600999" y="4018475"/>
            <a:ext cx="3576300" cy="697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sp>
        <p:nvSpPr>
          <p:cNvPr id="44" name="Google Shape;44;p11"/>
          <p:cNvSpPr/>
          <p:nvPr/>
        </p:nvSpPr>
        <p:spPr>
          <a:xfrm>
            <a:off x="0" y="0"/>
            <a:ext cx="9144000" cy="5143500"/>
          </a:xfrm>
          <a:prstGeom prst="rect">
            <a:avLst/>
          </a:prstGeom>
          <a:gradFill>
            <a:gsLst>
              <a:gs pos="0">
                <a:srgbClr val="6930C3"/>
              </a:gs>
              <a:gs pos="100000">
                <a:srgbClr val="00C4FF">
                  <a:alpha val="63921"/>
                </a:srgbClr>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11"/>
          <p:cNvSpPr txBox="1">
            <a:spLocks noGrp="1"/>
          </p:cNvSpPr>
          <p:nvPr>
            <p:ph type="title" hasCustomPrompt="1"/>
          </p:nvPr>
        </p:nvSpPr>
        <p:spPr>
          <a:xfrm>
            <a:off x="3872400" y="1576475"/>
            <a:ext cx="4551600" cy="11073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9600"/>
              <a:buNone/>
              <a:defRPr sz="9600">
                <a:solidFill>
                  <a:srgbClr val="FFFFFF"/>
                </a:solidFill>
              </a:defRPr>
            </a:lvl1pPr>
            <a:lvl2pPr lvl="1" algn="r" rtl="0">
              <a:spcBef>
                <a:spcPts val="0"/>
              </a:spcBef>
              <a:spcAft>
                <a:spcPts val="0"/>
              </a:spcAft>
              <a:buClr>
                <a:srgbClr val="FFFFFF"/>
              </a:buClr>
              <a:buSzPts val="12000"/>
              <a:buNone/>
              <a:defRPr sz="12000">
                <a:solidFill>
                  <a:srgbClr val="FFFFFF"/>
                </a:solidFill>
              </a:defRPr>
            </a:lvl2pPr>
            <a:lvl3pPr lvl="2" algn="r" rtl="0">
              <a:spcBef>
                <a:spcPts val="0"/>
              </a:spcBef>
              <a:spcAft>
                <a:spcPts val="0"/>
              </a:spcAft>
              <a:buClr>
                <a:srgbClr val="FFFFFF"/>
              </a:buClr>
              <a:buSzPts val="12000"/>
              <a:buNone/>
              <a:defRPr sz="12000">
                <a:solidFill>
                  <a:srgbClr val="FFFFFF"/>
                </a:solidFill>
              </a:defRPr>
            </a:lvl3pPr>
            <a:lvl4pPr lvl="3" algn="r" rtl="0">
              <a:spcBef>
                <a:spcPts val="0"/>
              </a:spcBef>
              <a:spcAft>
                <a:spcPts val="0"/>
              </a:spcAft>
              <a:buClr>
                <a:srgbClr val="FFFFFF"/>
              </a:buClr>
              <a:buSzPts val="12000"/>
              <a:buNone/>
              <a:defRPr sz="12000">
                <a:solidFill>
                  <a:srgbClr val="FFFFFF"/>
                </a:solidFill>
              </a:defRPr>
            </a:lvl4pPr>
            <a:lvl5pPr lvl="4" algn="r" rtl="0">
              <a:spcBef>
                <a:spcPts val="0"/>
              </a:spcBef>
              <a:spcAft>
                <a:spcPts val="0"/>
              </a:spcAft>
              <a:buClr>
                <a:srgbClr val="FFFFFF"/>
              </a:buClr>
              <a:buSzPts val="12000"/>
              <a:buNone/>
              <a:defRPr sz="12000">
                <a:solidFill>
                  <a:srgbClr val="FFFFFF"/>
                </a:solidFill>
              </a:defRPr>
            </a:lvl5pPr>
            <a:lvl6pPr lvl="5" algn="r" rtl="0">
              <a:spcBef>
                <a:spcPts val="0"/>
              </a:spcBef>
              <a:spcAft>
                <a:spcPts val="0"/>
              </a:spcAft>
              <a:buClr>
                <a:srgbClr val="FFFFFF"/>
              </a:buClr>
              <a:buSzPts val="12000"/>
              <a:buNone/>
              <a:defRPr sz="12000">
                <a:solidFill>
                  <a:srgbClr val="FFFFFF"/>
                </a:solidFill>
              </a:defRPr>
            </a:lvl6pPr>
            <a:lvl7pPr lvl="6" algn="r" rtl="0">
              <a:spcBef>
                <a:spcPts val="0"/>
              </a:spcBef>
              <a:spcAft>
                <a:spcPts val="0"/>
              </a:spcAft>
              <a:buClr>
                <a:srgbClr val="FFFFFF"/>
              </a:buClr>
              <a:buSzPts val="12000"/>
              <a:buNone/>
              <a:defRPr sz="12000">
                <a:solidFill>
                  <a:srgbClr val="FFFFFF"/>
                </a:solidFill>
              </a:defRPr>
            </a:lvl7pPr>
            <a:lvl8pPr lvl="7" algn="r" rtl="0">
              <a:spcBef>
                <a:spcPts val="0"/>
              </a:spcBef>
              <a:spcAft>
                <a:spcPts val="0"/>
              </a:spcAft>
              <a:buClr>
                <a:srgbClr val="FFFFFF"/>
              </a:buClr>
              <a:buSzPts val="12000"/>
              <a:buNone/>
              <a:defRPr sz="12000">
                <a:solidFill>
                  <a:srgbClr val="FFFFFF"/>
                </a:solidFill>
              </a:defRPr>
            </a:lvl8pPr>
            <a:lvl9pPr lvl="8" algn="r" rtl="0">
              <a:spcBef>
                <a:spcPts val="0"/>
              </a:spcBef>
              <a:spcAft>
                <a:spcPts val="0"/>
              </a:spcAft>
              <a:buClr>
                <a:srgbClr val="FFFFFF"/>
              </a:buClr>
              <a:buSzPts val="12000"/>
              <a:buNone/>
              <a:defRPr sz="12000">
                <a:solidFill>
                  <a:srgbClr val="FFFFFF"/>
                </a:solidFill>
              </a:defRPr>
            </a:lvl9pPr>
          </a:lstStyle>
          <a:p>
            <a:r>
              <a:t>xx%</a:t>
            </a:r>
          </a:p>
        </p:txBody>
      </p:sp>
      <p:sp>
        <p:nvSpPr>
          <p:cNvPr id="46" name="Google Shape;46;p11"/>
          <p:cNvSpPr txBox="1">
            <a:spLocks noGrp="1"/>
          </p:cNvSpPr>
          <p:nvPr>
            <p:ph type="subTitle" idx="1"/>
          </p:nvPr>
        </p:nvSpPr>
        <p:spPr>
          <a:xfrm flipH="1">
            <a:off x="5000700" y="2783850"/>
            <a:ext cx="3423300" cy="650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solidFill>
                  <a:srgbClr val="FFFFFF"/>
                </a:solidFill>
                <a:latin typeface="Montserrat Medium"/>
                <a:ea typeface="Montserrat Medium"/>
                <a:cs typeface="Montserrat Medium"/>
                <a:sym typeface="Montserrat Medium"/>
              </a:defRPr>
            </a:lvl1pPr>
            <a:lvl2pPr lvl="1" algn="r" rtl="0">
              <a:lnSpc>
                <a:spcPct val="100000"/>
              </a:lnSpc>
              <a:spcBef>
                <a:spcPts val="0"/>
              </a:spcBef>
              <a:spcAft>
                <a:spcPts val="0"/>
              </a:spcAft>
              <a:buNone/>
              <a:defRPr>
                <a:solidFill>
                  <a:srgbClr val="FFFFFF"/>
                </a:solidFill>
                <a:latin typeface="Montserrat Medium"/>
                <a:ea typeface="Montserrat Medium"/>
                <a:cs typeface="Montserrat Medium"/>
                <a:sym typeface="Montserrat Medium"/>
              </a:defRPr>
            </a:lvl2pPr>
            <a:lvl3pPr lvl="2" algn="r" rtl="0">
              <a:lnSpc>
                <a:spcPct val="100000"/>
              </a:lnSpc>
              <a:spcBef>
                <a:spcPts val="0"/>
              </a:spcBef>
              <a:spcAft>
                <a:spcPts val="0"/>
              </a:spcAft>
              <a:buNone/>
              <a:defRPr>
                <a:solidFill>
                  <a:srgbClr val="FFFFFF"/>
                </a:solidFill>
                <a:latin typeface="Montserrat Medium"/>
                <a:ea typeface="Montserrat Medium"/>
                <a:cs typeface="Montserrat Medium"/>
                <a:sym typeface="Montserrat Medium"/>
              </a:defRPr>
            </a:lvl3pPr>
            <a:lvl4pPr lvl="3" algn="r" rtl="0">
              <a:lnSpc>
                <a:spcPct val="100000"/>
              </a:lnSpc>
              <a:spcBef>
                <a:spcPts val="0"/>
              </a:spcBef>
              <a:spcAft>
                <a:spcPts val="0"/>
              </a:spcAft>
              <a:buNone/>
              <a:defRPr>
                <a:solidFill>
                  <a:srgbClr val="FFFFFF"/>
                </a:solidFill>
                <a:latin typeface="Montserrat Medium"/>
                <a:ea typeface="Montserrat Medium"/>
                <a:cs typeface="Montserrat Medium"/>
                <a:sym typeface="Montserrat Medium"/>
              </a:defRPr>
            </a:lvl4pPr>
            <a:lvl5pPr lvl="4" algn="r" rtl="0">
              <a:lnSpc>
                <a:spcPct val="100000"/>
              </a:lnSpc>
              <a:spcBef>
                <a:spcPts val="0"/>
              </a:spcBef>
              <a:spcAft>
                <a:spcPts val="0"/>
              </a:spcAft>
              <a:buNone/>
              <a:defRPr>
                <a:solidFill>
                  <a:srgbClr val="FFFFFF"/>
                </a:solidFill>
                <a:latin typeface="Montserrat Medium"/>
                <a:ea typeface="Montserrat Medium"/>
                <a:cs typeface="Montserrat Medium"/>
                <a:sym typeface="Montserrat Medium"/>
              </a:defRPr>
            </a:lvl5pPr>
            <a:lvl6pPr lvl="5" algn="r" rtl="0">
              <a:lnSpc>
                <a:spcPct val="100000"/>
              </a:lnSpc>
              <a:spcBef>
                <a:spcPts val="0"/>
              </a:spcBef>
              <a:spcAft>
                <a:spcPts val="0"/>
              </a:spcAft>
              <a:buNone/>
              <a:defRPr>
                <a:solidFill>
                  <a:srgbClr val="FFFFFF"/>
                </a:solidFill>
                <a:latin typeface="Montserrat Medium"/>
                <a:ea typeface="Montserrat Medium"/>
                <a:cs typeface="Montserrat Medium"/>
                <a:sym typeface="Montserrat Medium"/>
              </a:defRPr>
            </a:lvl6pPr>
            <a:lvl7pPr lvl="6" algn="r" rtl="0">
              <a:lnSpc>
                <a:spcPct val="100000"/>
              </a:lnSpc>
              <a:spcBef>
                <a:spcPts val="0"/>
              </a:spcBef>
              <a:spcAft>
                <a:spcPts val="0"/>
              </a:spcAft>
              <a:buNone/>
              <a:defRPr>
                <a:solidFill>
                  <a:srgbClr val="FFFFFF"/>
                </a:solidFill>
                <a:latin typeface="Montserrat Medium"/>
                <a:ea typeface="Montserrat Medium"/>
                <a:cs typeface="Montserrat Medium"/>
                <a:sym typeface="Montserrat Medium"/>
              </a:defRPr>
            </a:lvl7pPr>
            <a:lvl8pPr lvl="7" algn="r" rtl="0">
              <a:lnSpc>
                <a:spcPct val="100000"/>
              </a:lnSpc>
              <a:spcBef>
                <a:spcPts val="0"/>
              </a:spcBef>
              <a:spcAft>
                <a:spcPts val="0"/>
              </a:spcAft>
              <a:buNone/>
              <a:defRPr>
                <a:solidFill>
                  <a:srgbClr val="FFFFFF"/>
                </a:solidFill>
                <a:latin typeface="Montserrat Medium"/>
                <a:ea typeface="Montserrat Medium"/>
                <a:cs typeface="Montserrat Medium"/>
                <a:sym typeface="Montserrat Medium"/>
              </a:defRPr>
            </a:lvl8pPr>
            <a:lvl9pPr lvl="8" algn="r" rtl="0">
              <a:lnSpc>
                <a:spcPct val="100000"/>
              </a:lnSpc>
              <a:spcBef>
                <a:spcPts val="0"/>
              </a:spcBef>
              <a:spcAft>
                <a:spcPts val="0"/>
              </a:spcAft>
              <a:buNone/>
              <a:defRPr>
                <a:solidFill>
                  <a:srgbClr val="FFFFFF"/>
                </a:solidFill>
                <a:latin typeface="Montserrat Medium"/>
                <a:ea typeface="Montserrat Medium"/>
                <a:cs typeface="Montserrat Medium"/>
                <a:sym typeface="Montserrat Medium"/>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8"/>
        <p:cNvGrpSpPr/>
        <p:nvPr/>
      </p:nvGrpSpPr>
      <p:grpSpPr>
        <a:xfrm>
          <a:off x="0" y="0"/>
          <a:ext cx="0" cy="0"/>
          <a:chOff x="0" y="0"/>
          <a:chExt cx="0" cy="0"/>
        </a:xfrm>
      </p:grpSpPr>
      <p:sp>
        <p:nvSpPr>
          <p:cNvPr id="49" name="Google Shape;49;p13"/>
          <p:cNvSpPr txBox="1">
            <a:spLocks noGrp="1"/>
          </p:cNvSpPr>
          <p:nvPr>
            <p:ph type="title" hasCustomPrompt="1"/>
          </p:nvPr>
        </p:nvSpPr>
        <p:spPr>
          <a:xfrm>
            <a:off x="1464990" y="1859719"/>
            <a:ext cx="1002600" cy="704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4800"/>
              <a:buNone/>
              <a:defRPr sz="4800">
                <a:solidFill>
                  <a:srgbClr val="FFFFFF"/>
                </a:solidFill>
              </a:defRPr>
            </a:lvl1pPr>
            <a:lvl2pPr lvl="1" algn="ctr" rtl="0">
              <a:lnSpc>
                <a:spcPct val="100000"/>
              </a:lnSpc>
              <a:spcBef>
                <a:spcPts val="0"/>
              </a:spcBef>
              <a:spcAft>
                <a:spcPts val="0"/>
              </a:spcAft>
              <a:buClr>
                <a:srgbClr val="FFFFFF"/>
              </a:buClr>
              <a:buSzPts val="4800"/>
              <a:buNone/>
              <a:defRPr sz="4800">
                <a:solidFill>
                  <a:srgbClr val="FFFFFF"/>
                </a:solidFill>
              </a:defRPr>
            </a:lvl2pPr>
            <a:lvl3pPr lvl="2" algn="ctr" rtl="0">
              <a:lnSpc>
                <a:spcPct val="100000"/>
              </a:lnSpc>
              <a:spcBef>
                <a:spcPts val="0"/>
              </a:spcBef>
              <a:spcAft>
                <a:spcPts val="0"/>
              </a:spcAft>
              <a:buClr>
                <a:srgbClr val="FFFFFF"/>
              </a:buClr>
              <a:buSzPts val="4800"/>
              <a:buNone/>
              <a:defRPr sz="4800">
                <a:solidFill>
                  <a:srgbClr val="FFFFFF"/>
                </a:solidFill>
              </a:defRPr>
            </a:lvl3pPr>
            <a:lvl4pPr lvl="3" algn="ctr" rtl="0">
              <a:lnSpc>
                <a:spcPct val="100000"/>
              </a:lnSpc>
              <a:spcBef>
                <a:spcPts val="0"/>
              </a:spcBef>
              <a:spcAft>
                <a:spcPts val="0"/>
              </a:spcAft>
              <a:buClr>
                <a:srgbClr val="FFFFFF"/>
              </a:buClr>
              <a:buSzPts val="4800"/>
              <a:buNone/>
              <a:defRPr sz="4800">
                <a:solidFill>
                  <a:srgbClr val="FFFFFF"/>
                </a:solidFill>
              </a:defRPr>
            </a:lvl4pPr>
            <a:lvl5pPr lvl="4" algn="ctr" rtl="0">
              <a:lnSpc>
                <a:spcPct val="100000"/>
              </a:lnSpc>
              <a:spcBef>
                <a:spcPts val="0"/>
              </a:spcBef>
              <a:spcAft>
                <a:spcPts val="0"/>
              </a:spcAft>
              <a:buClr>
                <a:srgbClr val="FFFFFF"/>
              </a:buClr>
              <a:buSzPts val="4800"/>
              <a:buNone/>
              <a:defRPr sz="4800">
                <a:solidFill>
                  <a:srgbClr val="FFFFFF"/>
                </a:solidFill>
              </a:defRPr>
            </a:lvl5pPr>
            <a:lvl6pPr lvl="5" algn="ctr" rtl="0">
              <a:lnSpc>
                <a:spcPct val="100000"/>
              </a:lnSpc>
              <a:spcBef>
                <a:spcPts val="0"/>
              </a:spcBef>
              <a:spcAft>
                <a:spcPts val="0"/>
              </a:spcAft>
              <a:buClr>
                <a:srgbClr val="FFFFFF"/>
              </a:buClr>
              <a:buSzPts val="4800"/>
              <a:buNone/>
              <a:defRPr sz="4800">
                <a:solidFill>
                  <a:srgbClr val="FFFFFF"/>
                </a:solidFill>
              </a:defRPr>
            </a:lvl6pPr>
            <a:lvl7pPr lvl="6" algn="ctr" rtl="0">
              <a:lnSpc>
                <a:spcPct val="100000"/>
              </a:lnSpc>
              <a:spcBef>
                <a:spcPts val="0"/>
              </a:spcBef>
              <a:spcAft>
                <a:spcPts val="0"/>
              </a:spcAft>
              <a:buClr>
                <a:srgbClr val="FFFFFF"/>
              </a:buClr>
              <a:buSzPts val="4800"/>
              <a:buNone/>
              <a:defRPr sz="4800">
                <a:solidFill>
                  <a:srgbClr val="FFFFFF"/>
                </a:solidFill>
              </a:defRPr>
            </a:lvl7pPr>
            <a:lvl8pPr lvl="7" algn="ctr" rtl="0">
              <a:lnSpc>
                <a:spcPct val="100000"/>
              </a:lnSpc>
              <a:spcBef>
                <a:spcPts val="0"/>
              </a:spcBef>
              <a:spcAft>
                <a:spcPts val="0"/>
              </a:spcAft>
              <a:buClr>
                <a:srgbClr val="FFFFFF"/>
              </a:buClr>
              <a:buSzPts val="4800"/>
              <a:buNone/>
              <a:defRPr sz="4800">
                <a:solidFill>
                  <a:srgbClr val="FFFFFF"/>
                </a:solidFill>
              </a:defRPr>
            </a:lvl8pPr>
            <a:lvl9pPr lvl="8" algn="ctr" rtl="0">
              <a:lnSpc>
                <a:spcPct val="100000"/>
              </a:lnSpc>
              <a:spcBef>
                <a:spcPts val="0"/>
              </a:spcBef>
              <a:spcAft>
                <a:spcPts val="0"/>
              </a:spcAft>
              <a:buClr>
                <a:srgbClr val="FFFFFF"/>
              </a:buClr>
              <a:buSzPts val="4800"/>
              <a:buNone/>
              <a:defRPr sz="4800">
                <a:solidFill>
                  <a:srgbClr val="FFFFFF"/>
                </a:solidFill>
              </a:defRPr>
            </a:lvl9pPr>
          </a:lstStyle>
          <a:p>
            <a:r>
              <a:t>xx%</a:t>
            </a:r>
          </a:p>
        </p:txBody>
      </p:sp>
      <p:sp>
        <p:nvSpPr>
          <p:cNvPr id="50" name="Google Shape;50;p13"/>
          <p:cNvSpPr txBox="1">
            <a:spLocks noGrp="1"/>
          </p:cNvSpPr>
          <p:nvPr>
            <p:ph type="subTitle" idx="1"/>
          </p:nvPr>
        </p:nvSpPr>
        <p:spPr>
          <a:xfrm>
            <a:off x="858090" y="2895600"/>
            <a:ext cx="2216400" cy="371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b="1"/>
            </a:lvl1pPr>
            <a:lvl2pPr lvl="1">
              <a:lnSpc>
                <a:spcPct val="100000"/>
              </a:lnSpc>
              <a:spcBef>
                <a:spcPts val="0"/>
              </a:spcBef>
              <a:spcAft>
                <a:spcPts val="0"/>
              </a:spcAft>
              <a:buNone/>
              <a:defRPr b="1"/>
            </a:lvl2pPr>
            <a:lvl3pPr lvl="2">
              <a:lnSpc>
                <a:spcPct val="100000"/>
              </a:lnSpc>
              <a:spcBef>
                <a:spcPts val="0"/>
              </a:spcBef>
              <a:spcAft>
                <a:spcPts val="0"/>
              </a:spcAft>
              <a:buNone/>
              <a:defRPr b="1"/>
            </a:lvl3pPr>
            <a:lvl4pPr lvl="3">
              <a:lnSpc>
                <a:spcPct val="100000"/>
              </a:lnSpc>
              <a:spcBef>
                <a:spcPts val="0"/>
              </a:spcBef>
              <a:spcAft>
                <a:spcPts val="0"/>
              </a:spcAft>
              <a:buNone/>
              <a:defRPr b="1"/>
            </a:lvl4pPr>
            <a:lvl5pPr lvl="4">
              <a:lnSpc>
                <a:spcPct val="100000"/>
              </a:lnSpc>
              <a:spcBef>
                <a:spcPts val="0"/>
              </a:spcBef>
              <a:spcAft>
                <a:spcPts val="0"/>
              </a:spcAft>
              <a:buNone/>
              <a:defRPr b="1"/>
            </a:lvl5pPr>
            <a:lvl6pPr lvl="5">
              <a:lnSpc>
                <a:spcPct val="100000"/>
              </a:lnSpc>
              <a:spcBef>
                <a:spcPts val="0"/>
              </a:spcBef>
              <a:spcAft>
                <a:spcPts val="0"/>
              </a:spcAft>
              <a:buNone/>
              <a:defRPr b="1"/>
            </a:lvl6pPr>
            <a:lvl7pPr lvl="6">
              <a:lnSpc>
                <a:spcPct val="100000"/>
              </a:lnSpc>
              <a:spcBef>
                <a:spcPts val="0"/>
              </a:spcBef>
              <a:spcAft>
                <a:spcPts val="0"/>
              </a:spcAft>
              <a:buNone/>
              <a:defRPr b="1"/>
            </a:lvl7pPr>
            <a:lvl8pPr lvl="7">
              <a:lnSpc>
                <a:spcPct val="100000"/>
              </a:lnSpc>
              <a:spcBef>
                <a:spcPts val="0"/>
              </a:spcBef>
              <a:spcAft>
                <a:spcPts val="0"/>
              </a:spcAft>
              <a:buNone/>
              <a:defRPr b="1"/>
            </a:lvl8pPr>
            <a:lvl9pPr lvl="8">
              <a:lnSpc>
                <a:spcPct val="100000"/>
              </a:lnSpc>
              <a:spcBef>
                <a:spcPts val="0"/>
              </a:spcBef>
              <a:spcAft>
                <a:spcPts val="0"/>
              </a:spcAft>
              <a:buNone/>
              <a:defRPr b="1"/>
            </a:lvl9pPr>
          </a:lstStyle>
          <a:p>
            <a:endParaRPr/>
          </a:p>
        </p:txBody>
      </p:sp>
      <p:sp>
        <p:nvSpPr>
          <p:cNvPr id="51" name="Google Shape;51;p13"/>
          <p:cNvSpPr txBox="1">
            <a:spLocks noGrp="1"/>
          </p:cNvSpPr>
          <p:nvPr>
            <p:ph type="subTitle" idx="2"/>
          </p:nvPr>
        </p:nvSpPr>
        <p:spPr>
          <a:xfrm>
            <a:off x="858090" y="3272034"/>
            <a:ext cx="2216400" cy="95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52" name="Google Shape;52;p13"/>
          <p:cNvSpPr txBox="1">
            <a:spLocks noGrp="1"/>
          </p:cNvSpPr>
          <p:nvPr>
            <p:ph type="title" idx="3" hasCustomPrompt="1"/>
          </p:nvPr>
        </p:nvSpPr>
        <p:spPr>
          <a:xfrm>
            <a:off x="4070700" y="1859694"/>
            <a:ext cx="1002600" cy="704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4800"/>
              <a:buNone/>
              <a:defRPr sz="4800">
                <a:solidFill>
                  <a:srgbClr val="FFFFFF"/>
                </a:solidFill>
              </a:defRPr>
            </a:lvl1pPr>
            <a:lvl2pPr lvl="1" algn="ctr" rtl="0">
              <a:lnSpc>
                <a:spcPct val="100000"/>
              </a:lnSpc>
              <a:spcBef>
                <a:spcPts val="0"/>
              </a:spcBef>
              <a:spcAft>
                <a:spcPts val="0"/>
              </a:spcAft>
              <a:buClr>
                <a:srgbClr val="FFFFFF"/>
              </a:buClr>
              <a:buSzPts val="4800"/>
              <a:buNone/>
              <a:defRPr sz="4800">
                <a:solidFill>
                  <a:srgbClr val="FFFFFF"/>
                </a:solidFill>
              </a:defRPr>
            </a:lvl2pPr>
            <a:lvl3pPr lvl="2" algn="ctr" rtl="0">
              <a:lnSpc>
                <a:spcPct val="100000"/>
              </a:lnSpc>
              <a:spcBef>
                <a:spcPts val="0"/>
              </a:spcBef>
              <a:spcAft>
                <a:spcPts val="0"/>
              </a:spcAft>
              <a:buClr>
                <a:srgbClr val="FFFFFF"/>
              </a:buClr>
              <a:buSzPts val="4800"/>
              <a:buNone/>
              <a:defRPr sz="4800">
                <a:solidFill>
                  <a:srgbClr val="FFFFFF"/>
                </a:solidFill>
              </a:defRPr>
            </a:lvl3pPr>
            <a:lvl4pPr lvl="3" algn="ctr" rtl="0">
              <a:lnSpc>
                <a:spcPct val="100000"/>
              </a:lnSpc>
              <a:spcBef>
                <a:spcPts val="0"/>
              </a:spcBef>
              <a:spcAft>
                <a:spcPts val="0"/>
              </a:spcAft>
              <a:buClr>
                <a:srgbClr val="FFFFFF"/>
              </a:buClr>
              <a:buSzPts val="4800"/>
              <a:buNone/>
              <a:defRPr sz="4800">
                <a:solidFill>
                  <a:srgbClr val="FFFFFF"/>
                </a:solidFill>
              </a:defRPr>
            </a:lvl4pPr>
            <a:lvl5pPr lvl="4" algn="ctr" rtl="0">
              <a:lnSpc>
                <a:spcPct val="100000"/>
              </a:lnSpc>
              <a:spcBef>
                <a:spcPts val="0"/>
              </a:spcBef>
              <a:spcAft>
                <a:spcPts val="0"/>
              </a:spcAft>
              <a:buClr>
                <a:srgbClr val="FFFFFF"/>
              </a:buClr>
              <a:buSzPts val="4800"/>
              <a:buNone/>
              <a:defRPr sz="4800">
                <a:solidFill>
                  <a:srgbClr val="FFFFFF"/>
                </a:solidFill>
              </a:defRPr>
            </a:lvl5pPr>
            <a:lvl6pPr lvl="5" algn="ctr" rtl="0">
              <a:lnSpc>
                <a:spcPct val="100000"/>
              </a:lnSpc>
              <a:spcBef>
                <a:spcPts val="0"/>
              </a:spcBef>
              <a:spcAft>
                <a:spcPts val="0"/>
              </a:spcAft>
              <a:buClr>
                <a:srgbClr val="FFFFFF"/>
              </a:buClr>
              <a:buSzPts val="4800"/>
              <a:buNone/>
              <a:defRPr sz="4800">
                <a:solidFill>
                  <a:srgbClr val="FFFFFF"/>
                </a:solidFill>
              </a:defRPr>
            </a:lvl6pPr>
            <a:lvl7pPr lvl="6" algn="ctr" rtl="0">
              <a:lnSpc>
                <a:spcPct val="100000"/>
              </a:lnSpc>
              <a:spcBef>
                <a:spcPts val="0"/>
              </a:spcBef>
              <a:spcAft>
                <a:spcPts val="0"/>
              </a:spcAft>
              <a:buClr>
                <a:srgbClr val="FFFFFF"/>
              </a:buClr>
              <a:buSzPts val="4800"/>
              <a:buNone/>
              <a:defRPr sz="4800">
                <a:solidFill>
                  <a:srgbClr val="FFFFFF"/>
                </a:solidFill>
              </a:defRPr>
            </a:lvl7pPr>
            <a:lvl8pPr lvl="7" algn="ctr" rtl="0">
              <a:lnSpc>
                <a:spcPct val="100000"/>
              </a:lnSpc>
              <a:spcBef>
                <a:spcPts val="0"/>
              </a:spcBef>
              <a:spcAft>
                <a:spcPts val="0"/>
              </a:spcAft>
              <a:buClr>
                <a:srgbClr val="FFFFFF"/>
              </a:buClr>
              <a:buSzPts val="4800"/>
              <a:buNone/>
              <a:defRPr sz="4800">
                <a:solidFill>
                  <a:srgbClr val="FFFFFF"/>
                </a:solidFill>
              </a:defRPr>
            </a:lvl8pPr>
            <a:lvl9pPr lvl="8" algn="ctr" rtl="0">
              <a:lnSpc>
                <a:spcPct val="100000"/>
              </a:lnSpc>
              <a:spcBef>
                <a:spcPts val="0"/>
              </a:spcBef>
              <a:spcAft>
                <a:spcPts val="0"/>
              </a:spcAft>
              <a:buClr>
                <a:srgbClr val="FFFFFF"/>
              </a:buClr>
              <a:buSzPts val="4800"/>
              <a:buNone/>
              <a:defRPr sz="4800">
                <a:solidFill>
                  <a:srgbClr val="FFFFFF"/>
                </a:solidFill>
              </a:defRPr>
            </a:lvl9pPr>
          </a:lstStyle>
          <a:p>
            <a:r>
              <a:t>xx%</a:t>
            </a:r>
          </a:p>
        </p:txBody>
      </p:sp>
      <p:sp>
        <p:nvSpPr>
          <p:cNvPr id="53" name="Google Shape;53;p13"/>
          <p:cNvSpPr txBox="1">
            <a:spLocks noGrp="1"/>
          </p:cNvSpPr>
          <p:nvPr>
            <p:ph type="subTitle" idx="4"/>
          </p:nvPr>
        </p:nvSpPr>
        <p:spPr>
          <a:xfrm>
            <a:off x="3463800" y="2895575"/>
            <a:ext cx="22164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a:endParaRPr/>
          </a:p>
        </p:txBody>
      </p:sp>
      <p:sp>
        <p:nvSpPr>
          <p:cNvPr id="54" name="Google Shape;54;p13"/>
          <p:cNvSpPr txBox="1">
            <a:spLocks noGrp="1"/>
          </p:cNvSpPr>
          <p:nvPr>
            <p:ph type="subTitle" idx="5"/>
          </p:nvPr>
        </p:nvSpPr>
        <p:spPr>
          <a:xfrm>
            <a:off x="3463800" y="3272034"/>
            <a:ext cx="2216400" cy="95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55" name="Google Shape;55;p13"/>
          <p:cNvSpPr txBox="1">
            <a:spLocks noGrp="1"/>
          </p:cNvSpPr>
          <p:nvPr>
            <p:ph type="title" idx="6" hasCustomPrompt="1"/>
          </p:nvPr>
        </p:nvSpPr>
        <p:spPr>
          <a:xfrm>
            <a:off x="6676410" y="1859694"/>
            <a:ext cx="1002600" cy="704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4800"/>
              <a:buNone/>
              <a:defRPr sz="4800">
                <a:solidFill>
                  <a:srgbClr val="FFFFFF"/>
                </a:solidFill>
              </a:defRPr>
            </a:lvl1pPr>
            <a:lvl2pPr lvl="1" algn="ctr" rtl="0">
              <a:lnSpc>
                <a:spcPct val="100000"/>
              </a:lnSpc>
              <a:spcBef>
                <a:spcPts val="0"/>
              </a:spcBef>
              <a:spcAft>
                <a:spcPts val="0"/>
              </a:spcAft>
              <a:buClr>
                <a:srgbClr val="FFFFFF"/>
              </a:buClr>
              <a:buSzPts val="4800"/>
              <a:buNone/>
              <a:defRPr sz="4800">
                <a:solidFill>
                  <a:srgbClr val="FFFFFF"/>
                </a:solidFill>
              </a:defRPr>
            </a:lvl2pPr>
            <a:lvl3pPr lvl="2" algn="ctr" rtl="0">
              <a:lnSpc>
                <a:spcPct val="100000"/>
              </a:lnSpc>
              <a:spcBef>
                <a:spcPts val="0"/>
              </a:spcBef>
              <a:spcAft>
                <a:spcPts val="0"/>
              </a:spcAft>
              <a:buClr>
                <a:srgbClr val="FFFFFF"/>
              </a:buClr>
              <a:buSzPts val="4800"/>
              <a:buNone/>
              <a:defRPr sz="4800">
                <a:solidFill>
                  <a:srgbClr val="FFFFFF"/>
                </a:solidFill>
              </a:defRPr>
            </a:lvl3pPr>
            <a:lvl4pPr lvl="3" algn="ctr" rtl="0">
              <a:lnSpc>
                <a:spcPct val="100000"/>
              </a:lnSpc>
              <a:spcBef>
                <a:spcPts val="0"/>
              </a:spcBef>
              <a:spcAft>
                <a:spcPts val="0"/>
              </a:spcAft>
              <a:buClr>
                <a:srgbClr val="FFFFFF"/>
              </a:buClr>
              <a:buSzPts val="4800"/>
              <a:buNone/>
              <a:defRPr sz="4800">
                <a:solidFill>
                  <a:srgbClr val="FFFFFF"/>
                </a:solidFill>
              </a:defRPr>
            </a:lvl4pPr>
            <a:lvl5pPr lvl="4" algn="ctr" rtl="0">
              <a:lnSpc>
                <a:spcPct val="100000"/>
              </a:lnSpc>
              <a:spcBef>
                <a:spcPts val="0"/>
              </a:spcBef>
              <a:spcAft>
                <a:spcPts val="0"/>
              </a:spcAft>
              <a:buClr>
                <a:srgbClr val="FFFFFF"/>
              </a:buClr>
              <a:buSzPts val="4800"/>
              <a:buNone/>
              <a:defRPr sz="4800">
                <a:solidFill>
                  <a:srgbClr val="FFFFFF"/>
                </a:solidFill>
              </a:defRPr>
            </a:lvl5pPr>
            <a:lvl6pPr lvl="5" algn="ctr" rtl="0">
              <a:lnSpc>
                <a:spcPct val="100000"/>
              </a:lnSpc>
              <a:spcBef>
                <a:spcPts val="0"/>
              </a:spcBef>
              <a:spcAft>
                <a:spcPts val="0"/>
              </a:spcAft>
              <a:buClr>
                <a:srgbClr val="FFFFFF"/>
              </a:buClr>
              <a:buSzPts val="4800"/>
              <a:buNone/>
              <a:defRPr sz="4800">
                <a:solidFill>
                  <a:srgbClr val="FFFFFF"/>
                </a:solidFill>
              </a:defRPr>
            </a:lvl6pPr>
            <a:lvl7pPr lvl="6" algn="ctr" rtl="0">
              <a:lnSpc>
                <a:spcPct val="100000"/>
              </a:lnSpc>
              <a:spcBef>
                <a:spcPts val="0"/>
              </a:spcBef>
              <a:spcAft>
                <a:spcPts val="0"/>
              </a:spcAft>
              <a:buClr>
                <a:srgbClr val="FFFFFF"/>
              </a:buClr>
              <a:buSzPts val="4800"/>
              <a:buNone/>
              <a:defRPr sz="4800">
                <a:solidFill>
                  <a:srgbClr val="FFFFFF"/>
                </a:solidFill>
              </a:defRPr>
            </a:lvl7pPr>
            <a:lvl8pPr lvl="7" algn="ctr" rtl="0">
              <a:lnSpc>
                <a:spcPct val="100000"/>
              </a:lnSpc>
              <a:spcBef>
                <a:spcPts val="0"/>
              </a:spcBef>
              <a:spcAft>
                <a:spcPts val="0"/>
              </a:spcAft>
              <a:buClr>
                <a:srgbClr val="FFFFFF"/>
              </a:buClr>
              <a:buSzPts val="4800"/>
              <a:buNone/>
              <a:defRPr sz="4800">
                <a:solidFill>
                  <a:srgbClr val="FFFFFF"/>
                </a:solidFill>
              </a:defRPr>
            </a:lvl8pPr>
            <a:lvl9pPr lvl="8" algn="ctr" rtl="0">
              <a:lnSpc>
                <a:spcPct val="100000"/>
              </a:lnSpc>
              <a:spcBef>
                <a:spcPts val="0"/>
              </a:spcBef>
              <a:spcAft>
                <a:spcPts val="0"/>
              </a:spcAft>
              <a:buClr>
                <a:srgbClr val="FFFFFF"/>
              </a:buClr>
              <a:buSzPts val="4800"/>
              <a:buNone/>
              <a:defRPr sz="4800">
                <a:solidFill>
                  <a:srgbClr val="FFFFFF"/>
                </a:solidFill>
              </a:defRPr>
            </a:lvl9pPr>
          </a:lstStyle>
          <a:p>
            <a:r>
              <a:t>xx%</a:t>
            </a:r>
          </a:p>
        </p:txBody>
      </p:sp>
      <p:sp>
        <p:nvSpPr>
          <p:cNvPr id="56" name="Google Shape;56;p13"/>
          <p:cNvSpPr txBox="1">
            <a:spLocks noGrp="1"/>
          </p:cNvSpPr>
          <p:nvPr>
            <p:ph type="subTitle" idx="7"/>
          </p:nvPr>
        </p:nvSpPr>
        <p:spPr>
          <a:xfrm>
            <a:off x="6069510" y="2895575"/>
            <a:ext cx="22164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a:endParaRPr/>
          </a:p>
        </p:txBody>
      </p:sp>
      <p:sp>
        <p:nvSpPr>
          <p:cNvPr id="57" name="Google Shape;57;p13"/>
          <p:cNvSpPr txBox="1">
            <a:spLocks noGrp="1"/>
          </p:cNvSpPr>
          <p:nvPr>
            <p:ph type="subTitle" idx="8"/>
          </p:nvPr>
        </p:nvSpPr>
        <p:spPr>
          <a:xfrm>
            <a:off x="6069510" y="3272034"/>
            <a:ext cx="2216400" cy="95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58" name="Google Shape;58;p13"/>
          <p:cNvSpPr txBox="1">
            <a:spLocks noGrp="1"/>
          </p:cNvSpPr>
          <p:nvPr>
            <p:ph type="title" idx="9"/>
          </p:nvPr>
        </p:nvSpPr>
        <p:spPr>
          <a:xfrm>
            <a:off x="720000" y="3876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3200"/>
              <a:buFont typeface="Montserrat Black"/>
              <a:buNone/>
              <a:defRPr sz="3200">
                <a:solidFill>
                  <a:schemeClr val="lt2"/>
                </a:solidFill>
                <a:latin typeface="Montserrat Black"/>
                <a:ea typeface="Montserrat Black"/>
                <a:cs typeface="Montserrat Black"/>
                <a:sym typeface="Montserrat Black"/>
              </a:defRPr>
            </a:lvl1pPr>
            <a:lvl2pPr lvl="1" rtl="0">
              <a:spcBef>
                <a:spcPts val="0"/>
              </a:spcBef>
              <a:spcAft>
                <a:spcPts val="0"/>
              </a:spcAft>
              <a:buClr>
                <a:schemeClr val="lt2"/>
              </a:buClr>
              <a:buSzPts val="3200"/>
              <a:buNone/>
              <a:defRPr sz="3200">
                <a:solidFill>
                  <a:schemeClr val="lt2"/>
                </a:solidFill>
              </a:defRPr>
            </a:lvl2pPr>
            <a:lvl3pPr lvl="2" rtl="0">
              <a:spcBef>
                <a:spcPts val="0"/>
              </a:spcBef>
              <a:spcAft>
                <a:spcPts val="0"/>
              </a:spcAft>
              <a:buClr>
                <a:schemeClr val="lt2"/>
              </a:buClr>
              <a:buSzPts val="3200"/>
              <a:buNone/>
              <a:defRPr sz="3200">
                <a:solidFill>
                  <a:schemeClr val="lt2"/>
                </a:solidFill>
              </a:defRPr>
            </a:lvl3pPr>
            <a:lvl4pPr lvl="3" rtl="0">
              <a:spcBef>
                <a:spcPts val="0"/>
              </a:spcBef>
              <a:spcAft>
                <a:spcPts val="0"/>
              </a:spcAft>
              <a:buClr>
                <a:schemeClr val="lt2"/>
              </a:buClr>
              <a:buSzPts val="3200"/>
              <a:buNone/>
              <a:defRPr sz="3200">
                <a:solidFill>
                  <a:schemeClr val="lt2"/>
                </a:solidFill>
              </a:defRPr>
            </a:lvl4pPr>
            <a:lvl5pPr lvl="4" rtl="0">
              <a:spcBef>
                <a:spcPts val="0"/>
              </a:spcBef>
              <a:spcAft>
                <a:spcPts val="0"/>
              </a:spcAft>
              <a:buClr>
                <a:schemeClr val="lt2"/>
              </a:buClr>
              <a:buSzPts val="3200"/>
              <a:buNone/>
              <a:defRPr sz="3200">
                <a:solidFill>
                  <a:schemeClr val="lt2"/>
                </a:solidFill>
              </a:defRPr>
            </a:lvl5pPr>
            <a:lvl6pPr lvl="5" rtl="0">
              <a:spcBef>
                <a:spcPts val="0"/>
              </a:spcBef>
              <a:spcAft>
                <a:spcPts val="0"/>
              </a:spcAft>
              <a:buClr>
                <a:schemeClr val="lt2"/>
              </a:buClr>
              <a:buSzPts val="3200"/>
              <a:buNone/>
              <a:defRPr sz="3200">
                <a:solidFill>
                  <a:schemeClr val="lt2"/>
                </a:solidFill>
              </a:defRPr>
            </a:lvl6pPr>
            <a:lvl7pPr lvl="6" rtl="0">
              <a:spcBef>
                <a:spcPts val="0"/>
              </a:spcBef>
              <a:spcAft>
                <a:spcPts val="0"/>
              </a:spcAft>
              <a:buClr>
                <a:schemeClr val="lt2"/>
              </a:buClr>
              <a:buSzPts val="3200"/>
              <a:buNone/>
              <a:defRPr sz="3200">
                <a:solidFill>
                  <a:schemeClr val="lt2"/>
                </a:solidFill>
              </a:defRPr>
            </a:lvl7pPr>
            <a:lvl8pPr lvl="7" rtl="0">
              <a:spcBef>
                <a:spcPts val="0"/>
              </a:spcBef>
              <a:spcAft>
                <a:spcPts val="0"/>
              </a:spcAft>
              <a:buClr>
                <a:schemeClr val="lt2"/>
              </a:buClr>
              <a:buSzPts val="3200"/>
              <a:buNone/>
              <a:defRPr sz="3200">
                <a:solidFill>
                  <a:schemeClr val="lt2"/>
                </a:solidFill>
              </a:defRPr>
            </a:lvl8pPr>
            <a:lvl9pPr lvl="8" rtl="0">
              <a:spcBef>
                <a:spcPts val="0"/>
              </a:spcBef>
              <a:spcAft>
                <a:spcPts val="0"/>
              </a:spcAft>
              <a:buClr>
                <a:schemeClr val="lt2"/>
              </a:buClr>
              <a:buSzPts val="3200"/>
              <a:buNone/>
              <a:defRPr sz="3200">
                <a:solidFill>
                  <a:schemeClr val="lt2"/>
                </a:solidFill>
              </a:defRPr>
            </a:lvl9pPr>
          </a:lstStyle>
          <a:p>
            <a:endParaRPr/>
          </a:p>
        </p:txBody>
      </p:sp>
      <p:sp>
        <p:nvSpPr>
          <p:cNvPr id="59" name="Google Shape;59;p13"/>
          <p:cNvSpPr/>
          <p:nvPr/>
        </p:nvSpPr>
        <p:spPr>
          <a:xfrm rot="5400000">
            <a:off x="4487250" y="477600"/>
            <a:ext cx="169500" cy="9162300"/>
          </a:xfrm>
          <a:prstGeom prst="rect">
            <a:avLst/>
          </a:prstGeom>
          <a:gradFill>
            <a:gsLst>
              <a:gs pos="0">
                <a:srgbClr val="6930C3"/>
              </a:gs>
              <a:gs pos="100000">
                <a:srgbClr val="00C4FF">
                  <a:alpha val="63921"/>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1">
  <p:cSld name="CUSTOM_2">
    <p:spTree>
      <p:nvGrpSpPr>
        <p:cNvPr id="1" name="Shape 60"/>
        <p:cNvGrpSpPr/>
        <p:nvPr/>
      </p:nvGrpSpPr>
      <p:grpSpPr>
        <a:xfrm>
          <a:off x="0" y="0"/>
          <a:ext cx="0" cy="0"/>
          <a:chOff x="0" y="0"/>
          <a:chExt cx="0" cy="0"/>
        </a:xfrm>
      </p:grpSpPr>
      <p:sp>
        <p:nvSpPr>
          <p:cNvPr id="61" name="Google Shape;61;p14"/>
          <p:cNvSpPr txBox="1">
            <a:spLocks noGrp="1"/>
          </p:cNvSpPr>
          <p:nvPr>
            <p:ph type="subTitle" idx="1"/>
          </p:nvPr>
        </p:nvSpPr>
        <p:spPr>
          <a:xfrm>
            <a:off x="858090" y="2895600"/>
            <a:ext cx="22164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a:endParaRPr/>
          </a:p>
        </p:txBody>
      </p:sp>
      <p:sp>
        <p:nvSpPr>
          <p:cNvPr id="62" name="Google Shape;62;p14"/>
          <p:cNvSpPr txBox="1">
            <a:spLocks noGrp="1"/>
          </p:cNvSpPr>
          <p:nvPr>
            <p:ph type="subTitle" idx="2"/>
          </p:nvPr>
        </p:nvSpPr>
        <p:spPr>
          <a:xfrm>
            <a:off x="858100" y="3288000"/>
            <a:ext cx="2216400" cy="108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63" name="Google Shape;63;p14"/>
          <p:cNvSpPr txBox="1">
            <a:spLocks noGrp="1"/>
          </p:cNvSpPr>
          <p:nvPr>
            <p:ph type="subTitle" idx="3"/>
          </p:nvPr>
        </p:nvSpPr>
        <p:spPr>
          <a:xfrm>
            <a:off x="3463800" y="2895575"/>
            <a:ext cx="22164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a:endParaRPr/>
          </a:p>
        </p:txBody>
      </p:sp>
      <p:sp>
        <p:nvSpPr>
          <p:cNvPr id="64" name="Google Shape;64;p14"/>
          <p:cNvSpPr txBox="1">
            <a:spLocks noGrp="1"/>
          </p:cNvSpPr>
          <p:nvPr>
            <p:ph type="subTitle" idx="4"/>
          </p:nvPr>
        </p:nvSpPr>
        <p:spPr>
          <a:xfrm>
            <a:off x="3463801" y="3288000"/>
            <a:ext cx="2216400" cy="108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65" name="Google Shape;65;p14"/>
          <p:cNvSpPr txBox="1">
            <a:spLocks noGrp="1"/>
          </p:cNvSpPr>
          <p:nvPr>
            <p:ph type="subTitle" idx="5"/>
          </p:nvPr>
        </p:nvSpPr>
        <p:spPr>
          <a:xfrm>
            <a:off x="6069510" y="2895575"/>
            <a:ext cx="22164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a:endParaRPr/>
          </a:p>
        </p:txBody>
      </p:sp>
      <p:sp>
        <p:nvSpPr>
          <p:cNvPr id="66" name="Google Shape;66;p14"/>
          <p:cNvSpPr txBox="1">
            <a:spLocks noGrp="1"/>
          </p:cNvSpPr>
          <p:nvPr>
            <p:ph type="subTitle" idx="6"/>
          </p:nvPr>
        </p:nvSpPr>
        <p:spPr>
          <a:xfrm>
            <a:off x="6069502" y="3288000"/>
            <a:ext cx="2216400" cy="108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67" name="Google Shape;67;p14"/>
          <p:cNvSpPr txBox="1">
            <a:spLocks noGrp="1"/>
          </p:cNvSpPr>
          <p:nvPr>
            <p:ph type="title"/>
          </p:nvPr>
        </p:nvSpPr>
        <p:spPr>
          <a:xfrm>
            <a:off x="720000" y="3876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3200"/>
              <a:buFont typeface="Montserrat Black"/>
              <a:buNone/>
              <a:defRPr sz="3200">
                <a:solidFill>
                  <a:schemeClr val="lt2"/>
                </a:solidFill>
                <a:latin typeface="Montserrat Black"/>
                <a:ea typeface="Montserrat Black"/>
                <a:cs typeface="Montserrat Black"/>
                <a:sym typeface="Montserrat Black"/>
              </a:defRPr>
            </a:lvl1pPr>
            <a:lvl2pPr lvl="1" rtl="0">
              <a:spcBef>
                <a:spcPts val="0"/>
              </a:spcBef>
              <a:spcAft>
                <a:spcPts val="0"/>
              </a:spcAft>
              <a:buClr>
                <a:schemeClr val="lt2"/>
              </a:buClr>
              <a:buSzPts val="3200"/>
              <a:buNone/>
              <a:defRPr sz="3200">
                <a:solidFill>
                  <a:schemeClr val="lt2"/>
                </a:solidFill>
              </a:defRPr>
            </a:lvl2pPr>
            <a:lvl3pPr lvl="2" rtl="0">
              <a:spcBef>
                <a:spcPts val="0"/>
              </a:spcBef>
              <a:spcAft>
                <a:spcPts val="0"/>
              </a:spcAft>
              <a:buClr>
                <a:schemeClr val="lt2"/>
              </a:buClr>
              <a:buSzPts val="3200"/>
              <a:buNone/>
              <a:defRPr sz="3200">
                <a:solidFill>
                  <a:schemeClr val="lt2"/>
                </a:solidFill>
              </a:defRPr>
            </a:lvl3pPr>
            <a:lvl4pPr lvl="3" rtl="0">
              <a:spcBef>
                <a:spcPts val="0"/>
              </a:spcBef>
              <a:spcAft>
                <a:spcPts val="0"/>
              </a:spcAft>
              <a:buClr>
                <a:schemeClr val="lt2"/>
              </a:buClr>
              <a:buSzPts val="3200"/>
              <a:buNone/>
              <a:defRPr sz="3200">
                <a:solidFill>
                  <a:schemeClr val="lt2"/>
                </a:solidFill>
              </a:defRPr>
            </a:lvl4pPr>
            <a:lvl5pPr lvl="4" rtl="0">
              <a:spcBef>
                <a:spcPts val="0"/>
              </a:spcBef>
              <a:spcAft>
                <a:spcPts val="0"/>
              </a:spcAft>
              <a:buClr>
                <a:schemeClr val="lt2"/>
              </a:buClr>
              <a:buSzPts val="3200"/>
              <a:buNone/>
              <a:defRPr sz="3200">
                <a:solidFill>
                  <a:schemeClr val="lt2"/>
                </a:solidFill>
              </a:defRPr>
            </a:lvl5pPr>
            <a:lvl6pPr lvl="5" rtl="0">
              <a:spcBef>
                <a:spcPts val="0"/>
              </a:spcBef>
              <a:spcAft>
                <a:spcPts val="0"/>
              </a:spcAft>
              <a:buClr>
                <a:schemeClr val="lt2"/>
              </a:buClr>
              <a:buSzPts val="3200"/>
              <a:buNone/>
              <a:defRPr sz="3200">
                <a:solidFill>
                  <a:schemeClr val="lt2"/>
                </a:solidFill>
              </a:defRPr>
            </a:lvl6pPr>
            <a:lvl7pPr lvl="6" rtl="0">
              <a:spcBef>
                <a:spcPts val="0"/>
              </a:spcBef>
              <a:spcAft>
                <a:spcPts val="0"/>
              </a:spcAft>
              <a:buClr>
                <a:schemeClr val="lt2"/>
              </a:buClr>
              <a:buSzPts val="3200"/>
              <a:buNone/>
              <a:defRPr sz="3200">
                <a:solidFill>
                  <a:schemeClr val="lt2"/>
                </a:solidFill>
              </a:defRPr>
            </a:lvl7pPr>
            <a:lvl8pPr lvl="7" rtl="0">
              <a:spcBef>
                <a:spcPts val="0"/>
              </a:spcBef>
              <a:spcAft>
                <a:spcPts val="0"/>
              </a:spcAft>
              <a:buClr>
                <a:schemeClr val="lt2"/>
              </a:buClr>
              <a:buSzPts val="3200"/>
              <a:buNone/>
              <a:defRPr sz="3200">
                <a:solidFill>
                  <a:schemeClr val="lt2"/>
                </a:solidFill>
              </a:defRPr>
            </a:lvl8pPr>
            <a:lvl9pPr lvl="8" rtl="0">
              <a:spcBef>
                <a:spcPts val="0"/>
              </a:spcBef>
              <a:spcAft>
                <a:spcPts val="0"/>
              </a:spcAft>
              <a:buClr>
                <a:schemeClr val="lt2"/>
              </a:buClr>
              <a:buSzPts val="3200"/>
              <a:buNone/>
              <a:defRPr sz="3200">
                <a:solidFill>
                  <a:schemeClr val="lt2"/>
                </a:solidFill>
              </a:defRPr>
            </a:lvl9pPr>
          </a:lstStyle>
          <a:p>
            <a:endParaRPr/>
          </a:p>
        </p:txBody>
      </p:sp>
      <p:sp>
        <p:nvSpPr>
          <p:cNvPr id="68" name="Google Shape;68;p14"/>
          <p:cNvSpPr/>
          <p:nvPr/>
        </p:nvSpPr>
        <p:spPr>
          <a:xfrm rot="-5400000" flipH="1">
            <a:off x="4487250" y="477600"/>
            <a:ext cx="169500" cy="9162300"/>
          </a:xfrm>
          <a:prstGeom prst="rect">
            <a:avLst/>
          </a:prstGeom>
          <a:gradFill>
            <a:gsLst>
              <a:gs pos="0">
                <a:srgbClr val="6930C3"/>
              </a:gs>
              <a:gs pos="100000">
                <a:srgbClr val="00C4FF">
                  <a:alpha val="63921"/>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list">
  <p:cSld name="CUSTOM_1">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720000" y="387600"/>
            <a:ext cx="7704000" cy="612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Font typeface="Palanquin Dark"/>
              <a:buNone/>
              <a:defRPr>
                <a:latin typeface="Palanquin Dark"/>
                <a:ea typeface="Palanquin Dark"/>
                <a:cs typeface="Palanquin Dark"/>
                <a:sym typeface="Palanquin Dark"/>
              </a:defRPr>
            </a:lvl2pPr>
            <a:lvl3pPr lvl="2" rtl="0">
              <a:spcBef>
                <a:spcPts val="0"/>
              </a:spcBef>
              <a:spcAft>
                <a:spcPts val="0"/>
              </a:spcAft>
              <a:buSzPts val="3200"/>
              <a:buFont typeface="Palanquin Dark"/>
              <a:buNone/>
              <a:defRPr>
                <a:latin typeface="Palanquin Dark"/>
                <a:ea typeface="Palanquin Dark"/>
                <a:cs typeface="Palanquin Dark"/>
                <a:sym typeface="Palanquin Dark"/>
              </a:defRPr>
            </a:lvl3pPr>
            <a:lvl4pPr lvl="3" rtl="0">
              <a:spcBef>
                <a:spcPts val="0"/>
              </a:spcBef>
              <a:spcAft>
                <a:spcPts val="0"/>
              </a:spcAft>
              <a:buSzPts val="3200"/>
              <a:buFont typeface="Palanquin Dark"/>
              <a:buNone/>
              <a:defRPr>
                <a:latin typeface="Palanquin Dark"/>
                <a:ea typeface="Palanquin Dark"/>
                <a:cs typeface="Palanquin Dark"/>
                <a:sym typeface="Palanquin Dark"/>
              </a:defRPr>
            </a:lvl4pPr>
            <a:lvl5pPr lvl="4" rtl="0">
              <a:spcBef>
                <a:spcPts val="0"/>
              </a:spcBef>
              <a:spcAft>
                <a:spcPts val="0"/>
              </a:spcAft>
              <a:buSzPts val="3200"/>
              <a:buFont typeface="Palanquin Dark"/>
              <a:buNone/>
              <a:defRPr>
                <a:latin typeface="Palanquin Dark"/>
                <a:ea typeface="Palanquin Dark"/>
                <a:cs typeface="Palanquin Dark"/>
                <a:sym typeface="Palanquin Dark"/>
              </a:defRPr>
            </a:lvl5pPr>
            <a:lvl6pPr lvl="5" rtl="0">
              <a:spcBef>
                <a:spcPts val="0"/>
              </a:spcBef>
              <a:spcAft>
                <a:spcPts val="0"/>
              </a:spcAft>
              <a:buSzPts val="3200"/>
              <a:buFont typeface="Palanquin Dark"/>
              <a:buNone/>
              <a:defRPr>
                <a:latin typeface="Palanquin Dark"/>
                <a:ea typeface="Palanquin Dark"/>
                <a:cs typeface="Palanquin Dark"/>
                <a:sym typeface="Palanquin Dark"/>
              </a:defRPr>
            </a:lvl6pPr>
            <a:lvl7pPr lvl="6" rtl="0">
              <a:spcBef>
                <a:spcPts val="0"/>
              </a:spcBef>
              <a:spcAft>
                <a:spcPts val="0"/>
              </a:spcAft>
              <a:buSzPts val="3200"/>
              <a:buFont typeface="Palanquin Dark"/>
              <a:buNone/>
              <a:defRPr>
                <a:latin typeface="Palanquin Dark"/>
                <a:ea typeface="Palanquin Dark"/>
                <a:cs typeface="Palanquin Dark"/>
                <a:sym typeface="Palanquin Dark"/>
              </a:defRPr>
            </a:lvl7pPr>
            <a:lvl8pPr lvl="7" rtl="0">
              <a:spcBef>
                <a:spcPts val="0"/>
              </a:spcBef>
              <a:spcAft>
                <a:spcPts val="0"/>
              </a:spcAft>
              <a:buSzPts val="3200"/>
              <a:buFont typeface="Palanquin Dark"/>
              <a:buNone/>
              <a:defRPr>
                <a:latin typeface="Palanquin Dark"/>
                <a:ea typeface="Palanquin Dark"/>
                <a:cs typeface="Palanquin Dark"/>
                <a:sym typeface="Palanquin Dark"/>
              </a:defRPr>
            </a:lvl8pPr>
            <a:lvl9pPr lvl="8"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71" name="Google Shape;71;p15"/>
          <p:cNvSpPr txBox="1">
            <a:spLocks noGrp="1"/>
          </p:cNvSpPr>
          <p:nvPr>
            <p:ph type="body" idx="1"/>
          </p:nvPr>
        </p:nvSpPr>
        <p:spPr>
          <a:xfrm>
            <a:off x="1664400" y="1800200"/>
            <a:ext cx="5815200" cy="2473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72" name="Google Shape;72;p15"/>
          <p:cNvSpPr/>
          <p:nvPr/>
        </p:nvSpPr>
        <p:spPr>
          <a:xfrm rot="5400000">
            <a:off x="4487250" y="477600"/>
            <a:ext cx="169500" cy="9162300"/>
          </a:xfrm>
          <a:prstGeom prst="rect">
            <a:avLst/>
          </a:prstGeom>
          <a:gradFill>
            <a:gsLst>
              <a:gs pos="0">
                <a:srgbClr val="6930C3"/>
              </a:gs>
              <a:gs pos="100000">
                <a:srgbClr val="00C4FF">
                  <a:alpha val="63921"/>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CUSTOM_3">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720000" y="387600"/>
            <a:ext cx="5778000" cy="114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Font typeface="Palanquin Dark"/>
              <a:buNone/>
              <a:defRPr>
                <a:latin typeface="Palanquin Dark"/>
                <a:ea typeface="Palanquin Dark"/>
                <a:cs typeface="Palanquin Dark"/>
                <a:sym typeface="Palanquin Dark"/>
              </a:defRPr>
            </a:lvl2pPr>
            <a:lvl3pPr lvl="2" rtl="0">
              <a:spcBef>
                <a:spcPts val="0"/>
              </a:spcBef>
              <a:spcAft>
                <a:spcPts val="0"/>
              </a:spcAft>
              <a:buSzPts val="3200"/>
              <a:buFont typeface="Palanquin Dark"/>
              <a:buNone/>
              <a:defRPr>
                <a:latin typeface="Palanquin Dark"/>
                <a:ea typeface="Palanquin Dark"/>
                <a:cs typeface="Palanquin Dark"/>
                <a:sym typeface="Palanquin Dark"/>
              </a:defRPr>
            </a:lvl3pPr>
            <a:lvl4pPr lvl="3" rtl="0">
              <a:spcBef>
                <a:spcPts val="0"/>
              </a:spcBef>
              <a:spcAft>
                <a:spcPts val="0"/>
              </a:spcAft>
              <a:buSzPts val="3200"/>
              <a:buFont typeface="Palanquin Dark"/>
              <a:buNone/>
              <a:defRPr>
                <a:latin typeface="Palanquin Dark"/>
                <a:ea typeface="Palanquin Dark"/>
                <a:cs typeface="Palanquin Dark"/>
                <a:sym typeface="Palanquin Dark"/>
              </a:defRPr>
            </a:lvl4pPr>
            <a:lvl5pPr lvl="4" rtl="0">
              <a:spcBef>
                <a:spcPts val="0"/>
              </a:spcBef>
              <a:spcAft>
                <a:spcPts val="0"/>
              </a:spcAft>
              <a:buSzPts val="3200"/>
              <a:buFont typeface="Palanquin Dark"/>
              <a:buNone/>
              <a:defRPr>
                <a:latin typeface="Palanquin Dark"/>
                <a:ea typeface="Palanquin Dark"/>
                <a:cs typeface="Palanquin Dark"/>
                <a:sym typeface="Palanquin Dark"/>
              </a:defRPr>
            </a:lvl5pPr>
            <a:lvl6pPr lvl="5" rtl="0">
              <a:spcBef>
                <a:spcPts val="0"/>
              </a:spcBef>
              <a:spcAft>
                <a:spcPts val="0"/>
              </a:spcAft>
              <a:buSzPts val="3200"/>
              <a:buFont typeface="Palanquin Dark"/>
              <a:buNone/>
              <a:defRPr>
                <a:latin typeface="Palanquin Dark"/>
                <a:ea typeface="Palanquin Dark"/>
                <a:cs typeface="Palanquin Dark"/>
                <a:sym typeface="Palanquin Dark"/>
              </a:defRPr>
            </a:lvl6pPr>
            <a:lvl7pPr lvl="6" rtl="0">
              <a:spcBef>
                <a:spcPts val="0"/>
              </a:spcBef>
              <a:spcAft>
                <a:spcPts val="0"/>
              </a:spcAft>
              <a:buSzPts val="3200"/>
              <a:buFont typeface="Palanquin Dark"/>
              <a:buNone/>
              <a:defRPr>
                <a:latin typeface="Palanquin Dark"/>
                <a:ea typeface="Palanquin Dark"/>
                <a:cs typeface="Palanquin Dark"/>
                <a:sym typeface="Palanquin Dark"/>
              </a:defRPr>
            </a:lvl7pPr>
            <a:lvl8pPr lvl="7" rtl="0">
              <a:spcBef>
                <a:spcPts val="0"/>
              </a:spcBef>
              <a:spcAft>
                <a:spcPts val="0"/>
              </a:spcAft>
              <a:buSzPts val="3200"/>
              <a:buFont typeface="Palanquin Dark"/>
              <a:buNone/>
              <a:defRPr>
                <a:latin typeface="Palanquin Dark"/>
                <a:ea typeface="Palanquin Dark"/>
                <a:cs typeface="Palanquin Dark"/>
                <a:sym typeface="Palanquin Dark"/>
              </a:defRPr>
            </a:lvl8pPr>
            <a:lvl9pPr lvl="8"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75" name="Google Shape;75;p16"/>
          <p:cNvSpPr/>
          <p:nvPr/>
        </p:nvSpPr>
        <p:spPr>
          <a:xfrm rot="5400000">
            <a:off x="4487250" y="477600"/>
            <a:ext cx="169500" cy="9162300"/>
          </a:xfrm>
          <a:prstGeom prst="rect">
            <a:avLst/>
          </a:prstGeom>
          <a:gradFill>
            <a:gsLst>
              <a:gs pos="0">
                <a:srgbClr val="6930C3"/>
              </a:gs>
              <a:gs pos="100000">
                <a:srgbClr val="00C4FF">
                  <a:alpha val="63921"/>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CUSTOM_3_1">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Font typeface="Palanquin Dark"/>
              <a:buNone/>
              <a:defRPr>
                <a:latin typeface="Palanquin Dark"/>
                <a:ea typeface="Palanquin Dark"/>
                <a:cs typeface="Palanquin Dark"/>
                <a:sym typeface="Palanquin Dark"/>
              </a:defRPr>
            </a:lvl2pPr>
            <a:lvl3pPr lvl="2" rtl="0">
              <a:spcBef>
                <a:spcPts val="0"/>
              </a:spcBef>
              <a:spcAft>
                <a:spcPts val="0"/>
              </a:spcAft>
              <a:buSzPts val="3200"/>
              <a:buFont typeface="Palanquin Dark"/>
              <a:buNone/>
              <a:defRPr>
                <a:latin typeface="Palanquin Dark"/>
                <a:ea typeface="Palanquin Dark"/>
                <a:cs typeface="Palanquin Dark"/>
                <a:sym typeface="Palanquin Dark"/>
              </a:defRPr>
            </a:lvl3pPr>
            <a:lvl4pPr lvl="3" rtl="0">
              <a:spcBef>
                <a:spcPts val="0"/>
              </a:spcBef>
              <a:spcAft>
                <a:spcPts val="0"/>
              </a:spcAft>
              <a:buSzPts val="3200"/>
              <a:buFont typeface="Palanquin Dark"/>
              <a:buNone/>
              <a:defRPr>
                <a:latin typeface="Palanquin Dark"/>
                <a:ea typeface="Palanquin Dark"/>
                <a:cs typeface="Palanquin Dark"/>
                <a:sym typeface="Palanquin Dark"/>
              </a:defRPr>
            </a:lvl4pPr>
            <a:lvl5pPr lvl="4" rtl="0">
              <a:spcBef>
                <a:spcPts val="0"/>
              </a:spcBef>
              <a:spcAft>
                <a:spcPts val="0"/>
              </a:spcAft>
              <a:buSzPts val="3200"/>
              <a:buFont typeface="Palanquin Dark"/>
              <a:buNone/>
              <a:defRPr>
                <a:latin typeface="Palanquin Dark"/>
                <a:ea typeface="Palanquin Dark"/>
                <a:cs typeface="Palanquin Dark"/>
                <a:sym typeface="Palanquin Dark"/>
              </a:defRPr>
            </a:lvl5pPr>
            <a:lvl6pPr lvl="5" rtl="0">
              <a:spcBef>
                <a:spcPts val="0"/>
              </a:spcBef>
              <a:spcAft>
                <a:spcPts val="0"/>
              </a:spcAft>
              <a:buSzPts val="3200"/>
              <a:buFont typeface="Palanquin Dark"/>
              <a:buNone/>
              <a:defRPr>
                <a:latin typeface="Palanquin Dark"/>
                <a:ea typeface="Palanquin Dark"/>
                <a:cs typeface="Palanquin Dark"/>
                <a:sym typeface="Palanquin Dark"/>
              </a:defRPr>
            </a:lvl6pPr>
            <a:lvl7pPr lvl="6" rtl="0">
              <a:spcBef>
                <a:spcPts val="0"/>
              </a:spcBef>
              <a:spcAft>
                <a:spcPts val="0"/>
              </a:spcAft>
              <a:buSzPts val="3200"/>
              <a:buFont typeface="Palanquin Dark"/>
              <a:buNone/>
              <a:defRPr>
                <a:latin typeface="Palanquin Dark"/>
                <a:ea typeface="Palanquin Dark"/>
                <a:cs typeface="Palanquin Dark"/>
                <a:sym typeface="Palanquin Dark"/>
              </a:defRPr>
            </a:lvl7pPr>
            <a:lvl8pPr lvl="7" rtl="0">
              <a:spcBef>
                <a:spcPts val="0"/>
              </a:spcBef>
              <a:spcAft>
                <a:spcPts val="0"/>
              </a:spcAft>
              <a:buSzPts val="3200"/>
              <a:buFont typeface="Palanquin Dark"/>
              <a:buNone/>
              <a:defRPr>
                <a:latin typeface="Palanquin Dark"/>
                <a:ea typeface="Palanquin Dark"/>
                <a:cs typeface="Palanquin Dark"/>
                <a:sym typeface="Palanquin Dark"/>
              </a:defRPr>
            </a:lvl8pPr>
            <a:lvl9pPr lvl="8"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78" name="Google Shape;78;p17"/>
          <p:cNvSpPr/>
          <p:nvPr/>
        </p:nvSpPr>
        <p:spPr>
          <a:xfrm rot="-5400000" flipH="1">
            <a:off x="4487250" y="477600"/>
            <a:ext cx="169500" cy="9162300"/>
          </a:xfrm>
          <a:prstGeom prst="rect">
            <a:avLst/>
          </a:prstGeom>
          <a:gradFill>
            <a:gsLst>
              <a:gs pos="0">
                <a:srgbClr val="6930C3"/>
              </a:gs>
              <a:gs pos="100000">
                <a:srgbClr val="00C4FF">
                  <a:alpha val="63921"/>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3_1_4">
    <p:spTree>
      <p:nvGrpSpPr>
        <p:cNvPr id="1" name="Shape 79"/>
        <p:cNvGrpSpPr/>
        <p:nvPr/>
      </p:nvGrpSpPr>
      <p:grpSpPr>
        <a:xfrm>
          <a:off x="0" y="0"/>
          <a:ext cx="0" cy="0"/>
          <a:chOff x="0" y="0"/>
          <a:chExt cx="0" cy="0"/>
        </a:xfrm>
      </p:grpSpPr>
      <p:sp>
        <p:nvSpPr>
          <p:cNvPr id="80" name="Google Shape;80;p18"/>
          <p:cNvSpPr txBox="1">
            <a:spLocks noGrp="1"/>
          </p:cNvSpPr>
          <p:nvPr>
            <p:ph type="subTitle" idx="1"/>
          </p:nvPr>
        </p:nvSpPr>
        <p:spPr>
          <a:xfrm>
            <a:off x="1982025" y="1983575"/>
            <a:ext cx="23727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a:endParaRPr/>
          </a:p>
        </p:txBody>
      </p:sp>
      <p:sp>
        <p:nvSpPr>
          <p:cNvPr id="81" name="Google Shape;81;p18"/>
          <p:cNvSpPr txBox="1">
            <a:spLocks noGrp="1"/>
          </p:cNvSpPr>
          <p:nvPr>
            <p:ph type="subTitle" idx="2"/>
          </p:nvPr>
        </p:nvSpPr>
        <p:spPr>
          <a:xfrm>
            <a:off x="1982025" y="2278850"/>
            <a:ext cx="23727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82" name="Google Shape;82;p18"/>
          <p:cNvSpPr txBox="1">
            <a:spLocks noGrp="1"/>
          </p:cNvSpPr>
          <p:nvPr>
            <p:ph type="subTitle" idx="3"/>
          </p:nvPr>
        </p:nvSpPr>
        <p:spPr>
          <a:xfrm>
            <a:off x="6051309" y="1983575"/>
            <a:ext cx="23727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a:endParaRPr/>
          </a:p>
        </p:txBody>
      </p:sp>
      <p:sp>
        <p:nvSpPr>
          <p:cNvPr id="83" name="Google Shape;83;p18"/>
          <p:cNvSpPr txBox="1">
            <a:spLocks noGrp="1"/>
          </p:cNvSpPr>
          <p:nvPr>
            <p:ph type="subTitle" idx="4"/>
          </p:nvPr>
        </p:nvSpPr>
        <p:spPr>
          <a:xfrm>
            <a:off x="6051309" y="2278850"/>
            <a:ext cx="23727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84" name="Google Shape;84;p18"/>
          <p:cNvSpPr txBox="1">
            <a:spLocks noGrp="1"/>
          </p:cNvSpPr>
          <p:nvPr>
            <p:ph type="subTitle" idx="5"/>
          </p:nvPr>
        </p:nvSpPr>
        <p:spPr>
          <a:xfrm>
            <a:off x="1982025" y="3327929"/>
            <a:ext cx="23727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a:endParaRPr/>
          </a:p>
        </p:txBody>
      </p:sp>
      <p:sp>
        <p:nvSpPr>
          <p:cNvPr id="85" name="Google Shape;85;p18"/>
          <p:cNvSpPr txBox="1">
            <a:spLocks noGrp="1"/>
          </p:cNvSpPr>
          <p:nvPr>
            <p:ph type="subTitle" idx="6"/>
          </p:nvPr>
        </p:nvSpPr>
        <p:spPr>
          <a:xfrm>
            <a:off x="1982025" y="3623204"/>
            <a:ext cx="23727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86" name="Google Shape;86;p18"/>
          <p:cNvSpPr txBox="1">
            <a:spLocks noGrp="1"/>
          </p:cNvSpPr>
          <p:nvPr>
            <p:ph type="subTitle" idx="7"/>
          </p:nvPr>
        </p:nvSpPr>
        <p:spPr>
          <a:xfrm>
            <a:off x="6051309" y="3327929"/>
            <a:ext cx="23727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a:endParaRPr/>
          </a:p>
        </p:txBody>
      </p:sp>
      <p:sp>
        <p:nvSpPr>
          <p:cNvPr id="87" name="Google Shape;87;p18"/>
          <p:cNvSpPr txBox="1">
            <a:spLocks noGrp="1"/>
          </p:cNvSpPr>
          <p:nvPr>
            <p:ph type="subTitle" idx="8"/>
          </p:nvPr>
        </p:nvSpPr>
        <p:spPr>
          <a:xfrm>
            <a:off x="6051309" y="3623204"/>
            <a:ext cx="23727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88" name="Google Shape;88;p18"/>
          <p:cNvSpPr txBox="1">
            <a:spLocks noGrp="1"/>
          </p:cNvSpPr>
          <p:nvPr>
            <p:ph type="title"/>
          </p:nvPr>
        </p:nvSpPr>
        <p:spPr>
          <a:xfrm>
            <a:off x="720000" y="387600"/>
            <a:ext cx="7704000" cy="6126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Font typeface="Palanquin Dark"/>
              <a:buNone/>
              <a:defRPr>
                <a:latin typeface="Palanquin Dark"/>
                <a:ea typeface="Palanquin Dark"/>
                <a:cs typeface="Palanquin Dark"/>
                <a:sym typeface="Palanquin Dark"/>
              </a:defRPr>
            </a:lvl2pPr>
            <a:lvl3pPr lvl="2" rtl="0">
              <a:spcBef>
                <a:spcPts val="0"/>
              </a:spcBef>
              <a:spcAft>
                <a:spcPts val="0"/>
              </a:spcAft>
              <a:buSzPts val="3200"/>
              <a:buFont typeface="Palanquin Dark"/>
              <a:buNone/>
              <a:defRPr>
                <a:latin typeface="Palanquin Dark"/>
                <a:ea typeface="Palanquin Dark"/>
                <a:cs typeface="Palanquin Dark"/>
                <a:sym typeface="Palanquin Dark"/>
              </a:defRPr>
            </a:lvl3pPr>
            <a:lvl4pPr lvl="3" rtl="0">
              <a:spcBef>
                <a:spcPts val="0"/>
              </a:spcBef>
              <a:spcAft>
                <a:spcPts val="0"/>
              </a:spcAft>
              <a:buSzPts val="3200"/>
              <a:buFont typeface="Palanquin Dark"/>
              <a:buNone/>
              <a:defRPr>
                <a:latin typeface="Palanquin Dark"/>
                <a:ea typeface="Palanquin Dark"/>
                <a:cs typeface="Palanquin Dark"/>
                <a:sym typeface="Palanquin Dark"/>
              </a:defRPr>
            </a:lvl4pPr>
            <a:lvl5pPr lvl="4" rtl="0">
              <a:spcBef>
                <a:spcPts val="0"/>
              </a:spcBef>
              <a:spcAft>
                <a:spcPts val="0"/>
              </a:spcAft>
              <a:buSzPts val="3200"/>
              <a:buFont typeface="Palanquin Dark"/>
              <a:buNone/>
              <a:defRPr>
                <a:latin typeface="Palanquin Dark"/>
                <a:ea typeface="Palanquin Dark"/>
                <a:cs typeface="Palanquin Dark"/>
                <a:sym typeface="Palanquin Dark"/>
              </a:defRPr>
            </a:lvl5pPr>
            <a:lvl6pPr lvl="5" rtl="0">
              <a:spcBef>
                <a:spcPts val="0"/>
              </a:spcBef>
              <a:spcAft>
                <a:spcPts val="0"/>
              </a:spcAft>
              <a:buSzPts val="3200"/>
              <a:buFont typeface="Palanquin Dark"/>
              <a:buNone/>
              <a:defRPr>
                <a:latin typeface="Palanquin Dark"/>
                <a:ea typeface="Palanquin Dark"/>
                <a:cs typeface="Palanquin Dark"/>
                <a:sym typeface="Palanquin Dark"/>
              </a:defRPr>
            </a:lvl6pPr>
            <a:lvl7pPr lvl="6" rtl="0">
              <a:spcBef>
                <a:spcPts val="0"/>
              </a:spcBef>
              <a:spcAft>
                <a:spcPts val="0"/>
              </a:spcAft>
              <a:buSzPts val="3200"/>
              <a:buFont typeface="Palanquin Dark"/>
              <a:buNone/>
              <a:defRPr>
                <a:latin typeface="Palanquin Dark"/>
                <a:ea typeface="Palanquin Dark"/>
                <a:cs typeface="Palanquin Dark"/>
                <a:sym typeface="Palanquin Dark"/>
              </a:defRPr>
            </a:lvl7pPr>
            <a:lvl8pPr lvl="7" rtl="0">
              <a:spcBef>
                <a:spcPts val="0"/>
              </a:spcBef>
              <a:spcAft>
                <a:spcPts val="0"/>
              </a:spcAft>
              <a:buSzPts val="3200"/>
              <a:buFont typeface="Palanquin Dark"/>
              <a:buNone/>
              <a:defRPr>
                <a:latin typeface="Palanquin Dark"/>
                <a:ea typeface="Palanquin Dark"/>
                <a:cs typeface="Palanquin Dark"/>
                <a:sym typeface="Palanquin Dark"/>
              </a:defRPr>
            </a:lvl8pPr>
            <a:lvl9pPr lvl="8"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89" name="Google Shape;89;p18"/>
          <p:cNvSpPr/>
          <p:nvPr/>
        </p:nvSpPr>
        <p:spPr>
          <a:xfrm rot="5400000">
            <a:off x="4487250" y="477600"/>
            <a:ext cx="169500" cy="9162300"/>
          </a:xfrm>
          <a:prstGeom prst="rect">
            <a:avLst/>
          </a:prstGeom>
          <a:gradFill>
            <a:gsLst>
              <a:gs pos="0">
                <a:srgbClr val="6930C3"/>
              </a:gs>
              <a:gs pos="100000">
                <a:srgbClr val="00C4FF">
                  <a:alpha val="63921"/>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90"/>
        <p:cNvGrpSpPr/>
        <p:nvPr/>
      </p:nvGrpSpPr>
      <p:grpSpPr>
        <a:xfrm>
          <a:off x="0" y="0"/>
          <a:ext cx="0" cy="0"/>
          <a:chOff x="0" y="0"/>
          <a:chExt cx="0" cy="0"/>
        </a:xfrm>
      </p:grpSpPr>
      <p:sp>
        <p:nvSpPr>
          <p:cNvPr id="91" name="Google Shape;91;p19"/>
          <p:cNvSpPr txBox="1">
            <a:spLocks noGrp="1"/>
          </p:cNvSpPr>
          <p:nvPr>
            <p:ph type="subTitle" idx="1"/>
          </p:nvPr>
        </p:nvSpPr>
        <p:spPr>
          <a:xfrm>
            <a:off x="865732" y="2174075"/>
            <a:ext cx="22020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a:endParaRPr/>
          </a:p>
        </p:txBody>
      </p:sp>
      <p:sp>
        <p:nvSpPr>
          <p:cNvPr id="92" name="Google Shape;92;p19"/>
          <p:cNvSpPr txBox="1">
            <a:spLocks noGrp="1"/>
          </p:cNvSpPr>
          <p:nvPr>
            <p:ph type="subTitle" idx="2"/>
          </p:nvPr>
        </p:nvSpPr>
        <p:spPr>
          <a:xfrm>
            <a:off x="865732" y="2469350"/>
            <a:ext cx="2202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93" name="Google Shape;93;p19"/>
          <p:cNvSpPr txBox="1">
            <a:spLocks noGrp="1"/>
          </p:cNvSpPr>
          <p:nvPr>
            <p:ph type="subTitle" idx="3"/>
          </p:nvPr>
        </p:nvSpPr>
        <p:spPr>
          <a:xfrm>
            <a:off x="3471000" y="2174075"/>
            <a:ext cx="22020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a:endParaRPr/>
          </a:p>
        </p:txBody>
      </p:sp>
      <p:sp>
        <p:nvSpPr>
          <p:cNvPr id="94" name="Google Shape;94;p19"/>
          <p:cNvSpPr txBox="1">
            <a:spLocks noGrp="1"/>
          </p:cNvSpPr>
          <p:nvPr>
            <p:ph type="subTitle" idx="4"/>
          </p:nvPr>
        </p:nvSpPr>
        <p:spPr>
          <a:xfrm>
            <a:off x="3471000" y="2469350"/>
            <a:ext cx="2202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95" name="Google Shape;95;p19"/>
          <p:cNvSpPr txBox="1">
            <a:spLocks noGrp="1"/>
          </p:cNvSpPr>
          <p:nvPr>
            <p:ph type="subTitle" idx="5"/>
          </p:nvPr>
        </p:nvSpPr>
        <p:spPr>
          <a:xfrm>
            <a:off x="6076268" y="2174075"/>
            <a:ext cx="22020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a:endParaRPr/>
          </a:p>
        </p:txBody>
      </p:sp>
      <p:sp>
        <p:nvSpPr>
          <p:cNvPr id="96" name="Google Shape;96;p19"/>
          <p:cNvSpPr txBox="1">
            <a:spLocks noGrp="1"/>
          </p:cNvSpPr>
          <p:nvPr>
            <p:ph type="subTitle" idx="6"/>
          </p:nvPr>
        </p:nvSpPr>
        <p:spPr>
          <a:xfrm>
            <a:off x="6076268" y="2469350"/>
            <a:ext cx="2202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97" name="Google Shape;97;p19"/>
          <p:cNvSpPr txBox="1">
            <a:spLocks noGrp="1"/>
          </p:cNvSpPr>
          <p:nvPr>
            <p:ph type="subTitle" idx="7"/>
          </p:nvPr>
        </p:nvSpPr>
        <p:spPr>
          <a:xfrm>
            <a:off x="865732" y="3845703"/>
            <a:ext cx="22020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a:endParaRPr/>
          </a:p>
        </p:txBody>
      </p:sp>
      <p:sp>
        <p:nvSpPr>
          <p:cNvPr id="98" name="Google Shape;98;p19"/>
          <p:cNvSpPr txBox="1">
            <a:spLocks noGrp="1"/>
          </p:cNvSpPr>
          <p:nvPr>
            <p:ph type="subTitle" idx="8"/>
          </p:nvPr>
        </p:nvSpPr>
        <p:spPr>
          <a:xfrm>
            <a:off x="865732" y="4140978"/>
            <a:ext cx="2202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99" name="Google Shape;99;p19"/>
          <p:cNvSpPr txBox="1">
            <a:spLocks noGrp="1"/>
          </p:cNvSpPr>
          <p:nvPr>
            <p:ph type="subTitle" idx="9"/>
          </p:nvPr>
        </p:nvSpPr>
        <p:spPr>
          <a:xfrm>
            <a:off x="3471000" y="3845703"/>
            <a:ext cx="22020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a:endParaRPr/>
          </a:p>
        </p:txBody>
      </p:sp>
      <p:sp>
        <p:nvSpPr>
          <p:cNvPr id="100" name="Google Shape;100;p19"/>
          <p:cNvSpPr txBox="1">
            <a:spLocks noGrp="1"/>
          </p:cNvSpPr>
          <p:nvPr>
            <p:ph type="subTitle" idx="13"/>
          </p:nvPr>
        </p:nvSpPr>
        <p:spPr>
          <a:xfrm>
            <a:off x="3471000" y="4140978"/>
            <a:ext cx="2202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01" name="Google Shape;101;p19"/>
          <p:cNvSpPr txBox="1">
            <a:spLocks noGrp="1"/>
          </p:cNvSpPr>
          <p:nvPr>
            <p:ph type="subTitle" idx="14"/>
          </p:nvPr>
        </p:nvSpPr>
        <p:spPr>
          <a:xfrm>
            <a:off x="6076268" y="3845703"/>
            <a:ext cx="22020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a:endParaRPr/>
          </a:p>
        </p:txBody>
      </p:sp>
      <p:sp>
        <p:nvSpPr>
          <p:cNvPr id="102" name="Google Shape;102;p19"/>
          <p:cNvSpPr txBox="1">
            <a:spLocks noGrp="1"/>
          </p:cNvSpPr>
          <p:nvPr>
            <p:ph type="subTitle" idx="15"/>
          </p:nvPr>
        </p:nvSpPr>
        <p:spPr>
          <a:xfrm>
            <a:off x="6076268" y="4140978"/>
            <a:ext cx="2202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03" name="Google Shape;103;p19"/>
          <p:cNvSpPr/>
          <p:nvPr/>
        </p:nvSpPr>
        <p:spPr>
          <a:xfrm rot="-5400000" flipH="1">
            <a:off x="4487250" y="477600"/>
            <a:ext cx="169500" cy="9162300"/>
          </a:xfrm>
          <a:prstGeom prst="rect">
            <a:avLst/>
          </a:prstGeom>
          <a:gradFill>
            <a:gsLst>
              <a:gs pos="0">
                <a:srgbClr val="6930C3"/>
              </a:gs>
              <a:gs pos="100000">
                <a:srgbClr val="00C4FF">
                  <a:alpha val="63921"/>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9"/>
          <p:cNvSpPr txBox="1">
            <a:spLocks noGrp="1"/>
          </p:cNvSpPr>
          <p:nvPr>
            <p:ph type="title"/>
          </p:nvPr>
        </p:nvSpPr>
        <p:spPr>
          <a:xfrm>
            <a:off x="720000" y="387600"/>
            <a:ext cx="5778000" cy="114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Font typeface="Palanquin Dark"/>
              <a:buNone/>
              <a:defRPr>
                <a:latin typeface="Palanquin Dark"/>
                <a:ea typeface="Palanquin Dark"/>
                <a:cs typeface="Palanquin Dark"/>
                <a:sym typeface="Palanquin Dark"/>
              </a:defRPr>
            </a:lvl2pPr>
            <a:lvl3pPr lvl="2" rtl="0">
              <a:spcBef>
                <a:spcPts val="0"/>
              </a:spcBef>
              <a:spcAft>
                <a:spcPts val="0"/>
              </a:spcAft>
              <a:buSzPts val="3200"/>
              <a:buFont typeface="Palanquin Dark"/>
              <a:buNone/>
              <a:defRPr>
                <a:latin typeface="Palanquin Dark"/>
                <a:ea typeface="Palanquin Dark"/>
                <a:cs typeface="Palanquin Dark"/>
                <a:sym typeface="Palanquin Dark"/>
              </a:defRPr>
            </a:lvl3pPr>
            <a:lvl4pPr lvl="3" rtl="0">
              <a:spcBef>
                <a:spcPts val="0"/>
              </a:spcBef>
              <a:spcAft>
                <a:spcPts val="0"/>
              </a:spcAft>
              <a:buSzPts val="3200"/>
              <a:buFont typeface="Palanquin Dark"/>
              <a:buNone/>
              <a:defRPr>
                <a:latin typeface="Palanquin Dark"/>
                <a:ea typeface="Palanquin Dark"/>
                <a:cs typeface="Palanquin Dark"/>
                <a:sym typeface="Palanquin Dark"/>
              </a:defRPr>
            </a:lvl4pPr>
            <a:lvl5pPr lvl="4" rtl="0">
              <a:spcBef>
                <a:spcPts val="0"/>
              </a:spcBef>
              <a:spcAft>
                <a:spcPts val="0"/>
              </a:spcAft>
              <a:buSzPts val="3200"/>
              <a:buFont typeface="Palanquin Dark"/>
              <a:buNone/>
              <a:defRPr>
                <a:latin typeface="Palanquin Dark"/>
                <a:ea typeface="Palanquin Dark"/>
                <a:cs typeface="Palanquin Dark"/>
                <a:sym typeface="Palanquin Dark"/>
              </a:defRPr>
            </a:lvl5pPr>
            <a:lvl6pPr lvl="5" rtl="0">
              <a:spcBef>
                <a:spcPts val="0"/>
              </a:spcBef>
              <a:spcAft>
                <a:spcPts val="0"/>
              </a:spcAft>
              <a:buSzPts val="3200"/>
              <a:buFont typeface="Palanquin Dark"/>
              <a:buNone/>
              <a:defRPr>
                <a:latin typeface="Palanquin Dark"/>
                <a:ea typeface="Palanquin Dark"/>
                <a:cs typeface="Palanquin Dark"/>
                <a:sym typeface="Palanquin Dark"/>
              </a:defRPr>
            </a:lvl6pPr>
            <a:lvl7pPr lvl="6" rtl="0">
              <a:spcBef>
                <a:spcPts val="0"/>
              </a:spcBef>
              <a:spcAft>
                <a:spcPts val="0"/>
              </a:spcAft>
              <a:buSzPts val="3200"/>
              <a:buFont typeface="Palanquin Dark"/>
              <a:buNone/>
              <a:defRPr>
                <a:latin typeface="Palanquin Dark"/>
                <a:ea typeface="Palanquin Dark"/>
                <a:cs typeface="Palanquin Dark"/>
                <a:sym typeface="Palanquin Dark"/>
              </a:defRPr>
            </a:lvl7pPr>
            <a:lvl8pPr lvl="7" rtl="0">
              <a:spcBef>
                <a:spcPts val="0"/>
              </a:spcBef>
              <a:spcAft>
                <a:spcPts val="0"/>
              </a:spcAft>
              <a:buSzPts val="3200"/>
              <a:buFont typeface="Palanquin Dark"/>
              <a:buNone/>
              <a:defRPr>
                <a:latin typeface="Palanquin Dark"/>
                <a:ea typeface="Palanquin Dark"/>
                <a:cs typeface="Palanquin Dark"/>
                <a:sym typeface="Palanquin Dark"/>
              </a:defRPr>
            </a:lvl8pPr>
            <a:lvl9pPr lvl="8"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mall numbers">
  <p:cSld name="CUSTOM_5">
    <p:spTree>
      <p:nvGrpSpPr>
        <p:cNvPr id="1" name="Shape 105"/>
        <p:cNvGrpSpPr/>
        <p:nvPr/>
      </p:nvGrpSpPr>
      <p:grpSpPr>
        <a:xfrm>
          <a:off x="0" y="0"/>
          <a:ext cx="0" cy="0"/>
          <a:chOff x="0" y="0"/>
          <a:chExt cx="0" cy="0"/>
        </a:xfrm>
      </p:grpSpPr>
      <p:sp>
        <p:nvSpPr>
          <p:cNvPr id="106" name="Google Shape;106;p20"/>
          <p:cNvSpPr txBox="1">
            <a:spLocks noGrp="1"/>
          </p:cNvSpPr>
          <p:nvPr>
            <p:ph type="title" hasCustomPrompt="1"/>
          </p:nvPr>
        </p:nvSpPr>
        <p:spPr>
          <a:xfrm>
            <a:off x="720000" y="2931799"/>
            <a:ext cx="2282100" cy="100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7" name="Google Shape;107;p20"/>
          <p:cNvSpPr txBox="1">
            <a:spLocks noGrp="1"/>
          </p:cNvSpPr>
          <p:nvPr>
            <p:ph type="subTitle" idx="1"/>
          </p:nvPr>
        </p:nvSpPr>
        <p:spPr>
          <a:xfrm>
            <a:off x="720000" y="3816727"/>
            <a:ext cx="2282100" cy="9573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1600"/>
            </a:lvl1pPr>
            <a:lvl2pPr lvl="1" algn="ctr">
              <a:spcBef>
                <a:spcPts val="0"/>
              </a:spcBef>
              <a:spcAft>
                <a:spcPts val="0"/>
              </a:spcAft>
              <a:buNone/>
              <a:defRPr sz="1600"/>
            </a:lvl2pPr>
            <a:lvl3pPr lvl="2" algn="ctr">
              <a:spcBef>
                <a:spcPts val="0"/>
              </a:spcBef>
              <a:spcAft>
                <a:spcPts val="0"/>
              </a:spcAft>
              <a:buNone/>
              <a:defRPr sz="1600"/>
            </a:lvl3pPr>
            <a:lvl4pPr lvl="3" algn="ctr">
              <a:spcBef>
                <a:spcPts val="0"/>
              </a:spcBef>
              <a:spcAft>
                <a:spcPts val="0"/>
              </a:spcAft>
              <a:buNone/>
              <a:defRPr sz="1600"/>
            </a:lvl4pPr>
            <a:lvl5pPr lvl="4" algn="ctr">
              <a:spcBef>
                <a:spcPts val="0"/>
              </a:spcBef>
              <a:spcAft>
                <a:spcPts val="0"/>
              </a:spcAft>
              <a:buNone/>
              <a:defRPr sz="1600"/>
            </a:lvl5pPr>
            <a:lvl6pPr lvl="5" algn="ctr">
              <a:spcBef>
                <a:spcPts val="0"/>
              </a:spcBef>
              <a:spcAft>
                <a:spcPts val="0"/>
              </a:spcAft>
              <a:buNone/>
              <a:defRPr sz="1600"/>
            </a:lvl6pPr>
            <a:lvl7pPr lvl="6" algn="ctr">
              <a:spcBef>
                <a:spcPts val="0"/>
              </a:spcBef>
              <a:spcAft>
                <a:spcPts val="0"/>
              </a:spcAft>
              <a:buNone/>
              <a:defRPr sz="1600"/>
            </a:lvl7pPr>
            <a:lvl8pPr lvl="7" algn="ctr">
              <a:spcBef>
                <a:spcPts val="0"/>
              </a:spcBef>
              <a:spcAft>
                <a:spcPts val="0"/>
              </a:spcAft>
              <a:buNone/>
              <a:defRPr sz="1600"/>
            </a:lvl8pPr>
            <a:lvl9pPr lvl="8" algn="ctr">
              <a:spcBef>
                <a:spcPts val="0"/>
              </a:spcBef>
              <a:spcAft>
                <a:spcPts val="0"/>
              </a:spcAft>
              <a:buNone/>
              <a:defRPr sz="1600"/>
            </a:lvl9pPr>
          </a:lstStyle>
          <a:p>
            <a:endParaRPr/>
          </a:p>
        </p:txBody>
      </p:sp>
      <p:sp>
        <p:nvSpPr>
          <p:cNvPr id="108" name="Google Shape;108;p20"/>
          <p:cNvSpPr txBox="1">
            <a:spLocks noGrp="1"/>
          </p:cNvSpPr>
          <p:nvPr>
            <p:ph type="title" idx="2" hasCustomPrompt="1"/>
          </p:nvPr>
        </p:nvSpPr>
        <p:spPr>
          <a:xfrm>
            <a:off x="3430973" y="2931799"/>
            <a:ext cx="2282100" cy="100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9" name="Google Shape;109;p20"/>
          <p:cNvSpPr txBox="1">
            <a:spLocks noGrp="1"/>
          </p:cNvSpPr>
          <p:nvPr>
            <p:ph type="subTitle" idx="3"/>
          </p:nvPr>
        </p:nvSpPr>
        <p:spPr>
          <a:xfrm>
            <a:off x="3430975" y="3816727"/>
            <a:ext cx="2282100" cy="957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110" name="Google Shape;110;p20"/>
          <p:cNvSpPr txBox="1">
            <a:spLocks noGrp="1"/>
          </p:cNvSpPr>
          <p:nvPr>
            <p:ph type="title" idx="4" hasCustomPrompt="1"/>
          </p:nvPr>
        </p:nvSpPr>
        <p:spPr>
          <a:xfrm>
            <a:off x="6141946" y="2931799"/>
            <a:ext cx="2282100" cy="100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1" name="Google Shape;111;p20"/>
          <p:cNvSpPr txBox="1">
            <a:spLocks noGrp="1"/>
          </p:cNvSpPr>
          <p:nvPr>
            <p:ph type="subTitle" idx="5"/>
          </p:nvPr>
        </p:nvSpPr>
        <p:spPr>
          <a:xfrm>
            <a:off x="6141950" y="3816727"/>
            <a:ext cx="2282100" cy="957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112" name="Google Shape;112;p20"/>
          <p:cNvSpPr/>
          <p:nvPr/>
        </p:nvSpPr>
        <p:spPr>
          <a:xfrm rot="-5400000" flipH="1">
            <a:off x="4487250" y="477600"/>
            <a:ext cx="169500" cy="9162300"/>
          </a:xfrm>
          <a:prstGeom prst="rect">
            <a:avLst/>
          </a:prstGeom>
          <a:gradFill>
            <a:gsLst>
              <a:gs pos="0">
                <a:srgbClr val="6930C3"/>
              </a:gs>
              <a:gs pos="100000">
                <a:srgbClr val="00C4FF">
                  <a:alpha val="63921"/>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Awesome Words">
  <p:cSld name="CUSTOM_6">
    <p:spTree>
      <p:nvGrpSpPr>
        <p:cNvPr id="1" name="Shape 113"/>
        <p:cNvGrpSpPr/>
        <p:nvPr/>
      </p:nvGrpSpPr>
      <p:grpSpPr>
        <a:xfrm>
          <a:off x="0" y="0"/>
          <a:ext cx="0" cy="0"/>
          <a:chOff x="0" y="0"/>
          <a:chExt cx="0" cy="0"/>
        </a:xfrm>
      </p:grpSpPr>
      <p:sp>
        <p:nvSpPr>
          <p:cNvPr id="114" name="Google Shape;114;p21"/>
          <p:cNvSpPr/>
          <p:nvPr/>
        </p:nvSpPr>
        <p:spPr>
          <a:xfrm rot="10800000">
            <a:off x="-5700" y="-9150"/>
            <a:ext cx="9155400" cy="5161800"/>
          </a:xfrm>
          <a:prstGeom prst="rect">
            <a:avLst/>
          </a:prstGeom>
          <a:gradFill>
            <a:gsLst>
              <a:gs pos="0">
                <a:srgbClr val="6930C3"/>
              </a:gs>
              <a:gs pos="100000">
                <a:srgbClr val="00C4FF">
                  <a:alpha val="63921"/>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1"/>
          <p:cNvSpPr txBox="1">
            <a:spLocks noGrp="1"/>
          </p:cNvSpPr>
          <p:nvPr>
            <p:ph type="title"/>
          </p:nvPr>
        </p:nvSpPr>
        <p:spPr>
          <a:xfrm>
            <a:off x="720000" y="1751525"/>
            <a:ext cx="5078100" cy="20133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Clr>
                <a:srgbClr val="FFFFFF"/>
              </a:buClr>
              <a:buSzPts val="7000"/>
              <a:buNone/>
              <a:defRPr sz="7000">
                <a:solidFill>
                  <a:srgbClr val="FFFFFF"/>
                </a:solidFill>
              </a:defRPr>
            </a:lvl1pPr>
            <a:lvl2pPr lvl="1" rtl="0">
              <a:lnSpc>
                <a:spcPct val="90000"/>
              </a:lnSpc>
              <a:spcBef>
                <a:spcPts val="0"/>
              </a:spcBef>
              <a:spcAft>
                <a:spcPts val="0"/>
              </a:spcAft>
              <a:buSzPts val="3200"/>
              <a:buNone/>
              <a:defRPr/>
            </a:lvl2pPr>
            <a:lvl3pPr lvl="2" rtl="0">
              <a:lnSpc>
                <a:spcPct val="90000"/>
              </a:lnSpc>
              <a:spcBef>
                <a:spcPts val="0"/>
              </a:spcBef>
              <a:spcAft>
                <a:spcPts val="0"/>
              </a:spcAft>
              <a:buSzPts val="3200"/>
              <a:buNone/>
              <a:defRPr/>
            </a:lvl3pPr>
            <a:lvl4pPr lvl="3" rtl="0">
              <a:lnSpc>
                <a:spcPct val="90000"/>
              </a:lnSpc>
              <a:spcBef>
                <a:spcPts val="0"/>
              </a:spcBef>
              <a:spcAft>
                <a:spcPts val="0"/>
              </a:spcAft>
              <a:buSzPts val="3200"/>
              <a:buNone/>
              <a:defRPr/>
            </a:lvl4pPr>
            <a:lvl5pPr lvl="4" rtl="0">
              <a:lnSpc>
                <a:spcPct val="90000"/>
              </a:lnSpc>
              <a:spcBef>
                <a:spcPts val="0"/>
              </a:spcBef>
              <a:spcAft>
                <a:spcPts val="0"/>
              </a:spcAft>
              <a:buSzPts val="3200"/>
              <a:buNone/>
              <a:defRPr/>
            </a:lvl5pPr>
            <a:lvl6pPr lvl="5" rtl="0">
              <a:lnSpc>
                <a:spcPct val="90000"/>
              </a:lnSpc>
              <a:spcBef>
                <a:spcPts val="0"/>
              </a:spcBef>
              <a:spcAft>
                <a:spcPts val="0"/>
              </a:spcAft>
              <a:buSzPts val="3200"/>
              <a:buNone/>
              <a:defRPr/>
            </a:lvl6pPr>
            <a:lvl7pPr lvl="6" rtl="0">
              <a:lnSpc>
                <a:spcPct val="90000"/>
              </a:lnSpc>
              <a:spcBef>
                <a:spcPts val="0"/>
              </a:spcBef>
              <a:spcAft>
                <a:spcPts val="0"/>
              </a:spcAft>
              <a:buSzPts val="3200"/>
              <a:buNone/>
              <a:defRPr/>
            </a:lvl7pPr>
            <a:lvl8pPr lvl="7" rtl="0">
              <a:lnSpc>
                <a:spcPct val="90000"/>
              </a:lnSpc>
              <a:spcBef>
                <a:spcPts val="0"/>
              </a:spcBef>
              <a:spcAft>
                <a:spcPts val="0"/>
              </a:spcAft>
              <a:buSzPts val="3200"/>
              <a:buNone/>
              <a:defRPr/>
            </a:lvl8pPr>
            <a:lvl9pPr lvl="8" rtl="0">
              <a:lnSpc>
                <a:spcPct val="90000"/>
              </a:lnSpc>
              <a:spcBef>
                <a:spcPts val="0"/>
              </a:spcBef>
              <a:spcAft>
                <a:spcPts val="0"/>
              </a:spcAft>
              <a:buSzPts val="3200"/>
              <a:buNone/>
              <a:defRPr/>
            </a:lvl9pPr>
          </a:lstStyle>
          <a:p>
            <a:endParaRPr/>
          </a:p>
        </p:txBody>
      </p:sp>
      <p:sp>
        <p:nvSpPr>
          <p:cNvPr id="116" name="Google Shape;116;p21"/>
          <p:cNvSpPr txBox="1">
            <a:spLocks noGrp="1"/>
          </p:cNvSpPr>
          <p:nvPr>
            <p:ph type="subTitle" idx="1"/>
          </p:nvPr>
        </p:nvSpPr>
        <p:spPr>
          <a:xfrm>
            <a:off x="720000" y="4018475"/>
            <a:ext cx="4415700" cy="69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800"/>
              <a:buFont typeface="Montserrat Medium"/>
              <a:buNone/>
              <a:defRPr>
                <a:solidFill>
                  <a:srgbClr val="FFFFFF"/>
                </a:solidFill>
                <a:latin typeface="Montserrat Medium"/>
                <a:ea typeface="Montserrat Medium"/>
                <a:cs typeface="Montserrat Medium"/>
                <a:sym typeface="Montserrat Medium"/>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953000" y="2690725"/>
            <a:ext cx="2943900" cy="13674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SzPts val="4000"/>
              <a:buNone/>
              <a:defRPr sz="4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4953150" y="654300"/>
            <a:ext cx="1199700" cy="92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FFFFF"/>
              </a:buClr>
              <a:buSzPts val="6000"/>
              <a:buNone/>
              <a:defRPr sz="6000">
                <a:solidFill>
                  <a:srgbClr val="FFFFFF"/>
                </a:solidFill>
              </a:defRPr>
            </a:lvl1pPr>
            <a:lvl2pPr lvl="1" rtl="0">
              <a:lnSpc>
                <a:spcPct val="100000"/>
              </a:lnSpc>
              <a:spcBef>
                <a:spcPts val="0"/>
              </a:spcBef>
              <a:spcAft>
                <a:spcPts val="0"/>
              </a:spcAft>
              <a:buSzPts val="12000"/>
              <a:buNone/>
              <a:defRPr sz="12000"/>
            </a:lvl2pPr>
            <a:lvl3pPr lvl="2" rtl="0">
              <a:lnSpc>
                <a:spcPct val="100000"/>
              </a:lnSpc>
              <a:spcBef>
                <a:spcPts val="0"/>
              </a:spcBef>
              <a:spcAft>
                <a:spcPts val="0"/>
              </a:spcAft>
              <a:buSzPts val="12000"/>
              <a:buNone/>
              <a:defRPr sz="12000"/>
            </a:lvl3pPr>
            <a:lvl4pPr lvl="3" rtl="0">
              <a:lnSpc>
                <a:spcPct val="100000"/>
              </a:lnSpc>
              <a:spcBef>
                <a:spcPts val="0"/>
              </a:spcBef>
              <a:spcAft>
                <a:spcPts val="0"/>
              </a:spcAft>
              <a:buSzPts val="12000"/>
              <a:buNone/>
              <a:defRPr sz="12000"/>
            </a:lvl4pPr>
            <a:lvl5pPr lvl="4" rtl="0">
              <a:lnSpc>
                <a:spcPct val="100000"/>
              </a:lnSpc>
              <a:spcBef>
                <a:spcPts val="0"/>
              </a:spcBef>
              <a:spcAft>
                <a:spcPts val="0"/>
              </a:spcAft>
              <a:buSzPts val="12000"/>
              <a:buNone/>
              <a:defRPr sz="12000"/>
            </a:lvl5pPr>
            <a:lvl6pPr lvl="5" rtl="0">
              <a:lnSpc>
                <a:spcPct val="100000"/>
              </a:lnSpc>
              <a:spcBef>
                <a:spcPts val="0"/>
              </a:spcBef>
              <a:spcAft>
                <a:spcPts val="0"/>
              </a:spcAft>
              <a:buSzPts val="12000"/>
              <a:buNone/>
              <a:defRPr sz="12000"/>
            </a:lvl6pPr>
            <a:lvl7pPr lvl="6" rtl="0">
              <a:lnSpc>
                <a:spcPct val="100000"/>
              </a:lnSpc>
              <a:spcBef>
                <a:spcPts val="0"/>
              </a:spcBef>
              <a:spcAft>
                <a:spcPts val="0"/>
              </a:spcAft>
              <a:buSzPts val="12000"/>
              <a:buNone/>
              <a:defRPr sz="12000"/>
            </a:lvl7pPr>
            <a:lvl8pPr lvl="7" rtl="0">
              <a:lnSpc>
                <a:spcPct val="100000"/>
              </a:lnSpc>
              <a:spcBef>
                <a:spcPts val="0"/>
              </a:spcBef>
              <a:spcAft>
                <a:spcPts val="0"/>
              </a:spcAft>
              <a:buSzPts val="12000"/>
              <a:buNone/>
              <a:defRPr sz="12000"/>
            </a:lvl8pPr>
            <a:lvl9pPr lvl="8" rtl="0">
              <a:lnSpc>
                <a:spcPct val="100000"/>
              </a:lnSpc>
              <a:spcBef>
                <a:spcPts val="0"/>
              </a:spcBef>
              <a:spcAft>
                <a:spcPts val="0"/>
              </a:spcAft>
              <a:buSzPts val="12000"/>
              <a:buNone/>
              <a:defRPr sz="12000"/>
            </a:lvl9pPr>
          </a:lstStyle>
          <a:p>
            <a:r>
              <a:t>xx%</a:t>
            </a:r>
          </a:p>
        </p:txBody>
      </p:sp>
      <p:sp>
        <p:nvSpPr>
          <p:cNvPr id="14" name="Google Shape;14;p3"/>
          <p:cNvSpPr txBox="1">
            <a:spLocks noGrp="1"/>
          </p:cNvSpPr>
          <p:nvPr>
            <p:ph type="subTitle" idx="1"/>
          </p:nvPr>
        </p:nvSpPr>
        <p:spPr>
          <a:xfrm>
            <a:off x="4953000" y="4017350"/>
            <a:ext cx="2943900" cy="762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None/>
              <a:defRPr/>
            </a:lvl1pPr>
            <a:lvl2pPr lvl="1">
              <a:lnSpc>
                <a:spcPct val="100000"/>
              </a:lnSpc>
              <a:spcBef>
                <a:spcPts val="0"/>
              </a:spcBef>
              <a:spcAft>
                <a:spcPts val="0"/>
              </a:spcAft>
              <a:buNone/>
              <a:defRPr/>
            </a:lvl2pPr>
            <a:lvl3pPr lvl="2">
              <a:lnSpc>
                <a:spcPct val="100000"/>
              </a:lnSpc>
              <a:spcBef>
                <a:spcPts val="0"/>
              </a:spcBef>
              <a:spcAft>
                <a:spcPts val="0"/>
              </a:spcAft>
              <a:buNone/>
              <a:defRPr/>
            </a:lvl3pPr>
            <a:lvl4pPr lvl="3">
              <a:lnSpc>
                <a:spcPct val="100000"/>
              </a:lnSpc>
              <a:spcBef>
                <a:spcPts val="0"/>
              </a:spcBef>
              <a:spcAft>
                <a:spcPts val="0"/>
              </a:spcAft>
              <a:buNone/>
              <a:defRPr/>
            </a:lvl4pPr>
            <a:lvl5pPr lvl="4">
              <a:lnSpc>
                <a:spcPct val="100000"/>
              </a:lnSpc>
              <a:spcBef>
                <a:spcPts val="0"/>
              </a:spcBef>
              <a:spcAft>
                <a:spcPts val="0"/>
              </a:spcAft>
              <a:buNone/>
              <a:defRPr/>
            </a:lvl5pPr>
            <a:lvl6pPr lvl="5">
              <a:lnSpc>
                <a:spcPct val="100000"/>
              </a:lnSpc>
              <a:spcBef>
                <a:spcPts val="0"/>
              </a:spcBef>
              <a:spcAft>
                <a:spcPts val="0"/>
              </a:spcAft>
              <a:buNone/>
              <a:defRPr/>
            </a:lvl6pPr>
            <a:lvl7pPr lvl="6">
              <a:lnSpc>
                <a:spcPct val="100000"/>
              </a:lnSpc>
              <a:spcBef>
                <a:spcPts val="0"/>
              </a:spcBef>
              <a:spcAft>
                <a:spcPts val="0"/>
              </a:spcAft>
              <a:buNone/>
              <a:defRPr/>
            </a:lvl7pPr>
            <a:lvl8pPr lvl="7">
              <a:lnSpc>
                <a:spcPct val="100000"/>
              </a:lnSpc>
              <a:spcBef>
                <a:spcPts val="0"/>
              </a:spcBef>
              <a:spcAft>
                <a:spcPts val="0"/>
              </a:spcAft>
              <a:buNone/>
              <a:defRPr/>
            </a:lvl8pPr>
            <a:lvl9pPr lvl="8">
              <a:lnSpc>
                <a:spcPct val="100000"/>
              </a:lnSpc>
              <a:spcBef>
                <a:spcPts val="0"/>
              </a:spcBef>
              <a:spcAft>
                <a:spcPts val="0"/>
              </a:spcAft>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1">
  <p:cSld name="CUSTOM_10">
    <p:spTree>
      <p:nvGrpSpPr>
        <p:cNvPr id="1" name="Shape 117"/>
        <p:cNvGrpSpPr/>
        <p:nvPr/>
      </p:nvGrpSpPr>
      <p:grpSpPr>
        <a:xfrm>
          <a:off x="0" y="0"/>
          <a:ext cx="0" cy="0"/>
          <a:chOff x="0" y="0"/>
          <a:chExt cx="0" cy="0"/>
        </a:xfrm>
      </p:grpSpPr>
      <p:sp>
        <p:nvSpPr>
          <p:cNvPr id="118" name="Google Shape;118;p22"/>
          <p:cNvSpPr txBox="1">
            <a:spLocks noGrp="1"/>
          </p:cNvSpPr>
          <p:nvPr>
            <p:ph type="subTitle" idx="1"/>
          </p:nvPr>
        </p:nvSpPr>
        <p:spPr>
          <a:xfrm>
            <a:off x="5086940" y="2776472"/>
            <a:ext cx="3330300" cy="135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22"/>
          <p:cNvSpPr txBox="1">
            <a:spLocks noGrp="1"/>
          </p:cNvSpPr>
          <p:nvPr>
            <p:ph type="title"/>
          </p:nvPr>
        </p:nvSpPr>
        <p:spPr>
          <a:xfrm>
            <a:off x="5086940" y="1691155"/>
            <a:ext cx="3330300" cy="1128300"/>
          </a:xfrm>
          <a:prstGeom prst="rect">
            <a:avLst/>
          </a:prstGeom>
          <a:noFill/>
        </p:spPr>
        <p:txBody>
          <a:bodyPr spcFirstLastPara="1" wrap="square" lIns="91425" tIns="91425" rIns="91425" bIns="91425" anchor="t" anchorCtr="0">
            <a:noAutofit/>
          </a:bodyPr>
          <a:lstStyle>
            <a:lvl1pPr lvl="0" rtl="0">
              <a:lnSpc>
                <a:spcPct val="90000"/>
              </a:lnSpc>
              <a:spcBef>
                <a:spcPts val="0"/>
              </a:spcBef>
              <a:spcAft>
                <a:spcPts val="0"/>
              </a:spcAft>
              <a:buSzPts val="3200"/>
              <a:buNone/>
              <a:defRPr/>
            </a:lvl1pPr>
            <a:lvl2pPr lvl="1" rtl="0">
              <a:spcBef>
                <a:spcPts val="0"/>
              </a:spcBef>
              <a:spcAft>
                <a:spcPts val="0"/>
              </a:spcAft>
              <a:buSzPts val="3200"/>
              <a:buFont typeface="Palanquin Dark"/>
              <a:buNone/>
              <a:defRPr>
                <a:latin typeface="Palanquin Dark"/>
                <a:ea typeface="Palanquin Dark"/>
                <a:cs typeface="Palanquin Dark"/>
                <a:sym typeface="Palanquin Dark"/>
              </a:defRPr>
            </a:lvl2pPr>
            <a:lvl3pPr lvl="2" rtl="0">
              <a:spcBef>
                <a:spcPts val="0"/>
              </a:spcBef>
              <a:spcAft>
                <a:spcPts val="0"/>
              </a:spcAft>
              <a:buSzPts val="3200"/>
              <a:buFont typeface="Palanquin Dark"/>
              <a:buNone/>
              <a:defRPr>
                <a:latin typeface="Palanquin Dark"/>
                <a:ea typeface="Palanquin Dark"/>
                <a:cs typeface="Palanquin Dark"/>
                <a:sym typeface="Palanquin Dark"/>
              </a:defRPr>
            </a:lvl3pPr>
            <a:lvl4pPr lvl="3" rtl="0">
              <a:spcBef>
                <a:spcPts val="0"/>
              </a:spcBef>
              <a:spcAft>
                <a:spcPts val="0"/>
              </a:spcAft>
              <a:buSzPts val="3200"/>
              <a:buFont typeface="Palanquin Dark"/>
              <a:buNone/>
              <a:defRPr>
                <a:latin typeface="Palanquin Dark"/>
                <a:ea typeface="Palanquin Dark"/>
                <a:cs typeface="Palanquin Dark"/>
                <a:sym typeface="Palanquin Dark"/>
              </a:defRPr>
            </a:lvl4pPr>
            <a:lvl5pPr lvl="4" rtl="0">
              <a:spcBef>
                <a:spcPts val="0"/>
              </a:spcBef>
              <a:spcAft>
                <a:spcPts val="0"/>
              </a:spcAft>
              <a:buSzPts val="3200"/>
              <a:buFont typeface="Palanquin Dark"/>
              <a:buNone/>
              <a:defRPr>
                <a:latin typeface="Palanquin Dark"/>
                <a:ea typeface="Palanquin Dark"/>
                <a:cs typeface="Palanquin Dark"/>
                <a:sym typeface="Palanquin Dark"/>
              </a:defRPr>
            </a:lvl5pPr>
            <a:lvl6pPr lvl="5" rtl="0">
              <a:spcBef>
                <a:spcPts val="0"/>
              </a:spcBef>
              <a:spcAft>
                <a:spcPts val="0"/>
              </a:spcAft>
              <a:buSzPts val="3200"/>
              <a:buFont typeface="Palanquin Dark"/>
              <a:buNone/>
              <a:defRPr>
                <a:latin typeface="Palanquin Dark"/>
                <a:ea typeface="Palanquin Dark"/>
                <a:cs typeface="Palanquin Dark"/>
                <a:sym typeface="Palanquin Dark"/>
              </a:defRPr>
            </a:lvl6pPr>
            <a:lvl7pPr lvl="6" rtl="0">
              <a:spcBef>
                <a:spcPts val="0"/>
              </a:spcBef>
              <a:spcAft>
                <a:spcPts val="0"/>
              </a:spcAft>
              <a:buSzPts val="3200"/>
              <a:buFont typeface="Palanquin Dark"/>
              <a:buNone/>
              <a:defRPr>
                <a:latin typeface="Palanquin Dark"/>
                <a:ea typeface="Palanquin Dark"/>
                <a:cs typeface="Palanquin Dark"/>
                <a:sym typeface="Palanquin Dark"/>
              </a:defRPr>
            </a:lvl7pPr>
            <a:lvl8pPr lvl="7" rtl="0">
              <a:spcBef>
                <a:spcPts val="0"/>
              </a:spcBef>
              <a:spcAft>
                <a:spcPts val="0"/>
              </a:spcAft>
              <a:buSzPts val="3200"/>
              <a:buFont typeface="Palanquin Dark"/>
              <a:buNone/>
              <a:defRPr>
                <a:latin typeface="Palanquin Dark"/>
                <a:ea typeface="Palanquin Dark"/>
                <a:cs typeface="Palanquin Dark"/>
                <a:sym typeface="Palanquin Dark"/>
              </a:defRPr>
            </a:lvl8pPr>
            <a:lvl9pPr lvl="8"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120" name="Google Shape;120;p22"/>
          <p:cNvSpPr/>
          <p:nvPr/>
        </p:nvSpPr>
        <p:spPr>
          <a:xfrm rot="5400000">
            <a:off x="4487250" y="477600"/>
            <a:ext cx="169500" cy="9162300"/>
          </a:xfrm>
          <a:prstGeom prst="rect">
            <a:avLst/>
          </a:prstGeom>
          <a:gradFill>
            <a:gsLst>
              <a:gs pos="0">
                <a:srgbClr val="6930C3"/>
              </a:gs>
              <a:gs pos="100000">
                <a:srgbClr val="00C4FF">
                  <a:alpha val="63921"/>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e column 2">
  <p:cSld name="CUSTOM_11">
    <p:spTree>
      <p:nvGrpSpPr>
        <p:cNvPr id="1" name="Shape 121"/>
        <p:cNvGrpSpPr/>
        <p:nvPr/>
      </p:nvGrpSpPr>
      <p:grpSpPr>
        <a:xfrm>
          <a:off x="0" y="0"/>
          <a:ext cx="0" cy="0"/>
          <a:chOff x="0" y="0"/>
          <a:chExt cx="0" cy="0"/>
        </a:xfrm>
      </p:grpSpPr>
      <p:sp>
        <p:nvSpPr>
          <p:cNvPr id="122" name="Google Shape;122;p23"/>
          <p:cNvSpPr txBox="1">
            <a:spLocks noGrp="1"/>
          </p:cNvSpPr>
          <p:nvPr>
            <p:ph type="subTitle" idx="1"/>
          </p:nvPr>
        </p:nvSpPr>
        <p:spPr>
          <a:xfrm>
            <a:off x="720000" y="2776472"/>
            <a:ext cx="3330300" cy="135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 name="Google Shape;123;p23"/>
          <p:cNvSpPr txBox="1">
            <a:spLocks noGrp="1"/>
          </p:cNvSpPr>
          <p:nvPr>
            <p:ph type="title"/>
          </p:nvPr>
        </p:nvSpPr>
        <p:spPr>
          <a:xfrm>
            <a:off x="720000" y="1691155"/>
            <a:ext cx="3330300" cy="1128300"/>
          </a:xfrm>
          <a:prstGeom prst="rect">
            <a:avLst/>
          </a:prstGeom>
          <a:noFill/>
        </p:spPr>
        <p:txBody>
          <a:bodyPr spcFirstLastPara="1" wrap="square" lIns="91425" tIns="91425" rIns="91425" bIns="91425" anchor="t" anchorCtr="0">
            <a:noAutofit/>
          </a:bodyPr>
          <a:lstStyle>
            <a:lvl1pPr lvl="0" rtl="0">
              <a:lnSpc>
                <a:spcPct val="90000"/>
              </a:lnSpc>
              <a:spcBef>
                <a:spcPts val="0"/>
              </a:spcBef>
              <a:spcAft>
                <a:spcPts val="0"/>
              </a:spcAft>
              <a:buSzPts val="3200"/>
              <a:buNone/>
              <a:defRPr/>
            </a:lvl1pPr>
            <a:lvl2pPr lvl="1" rtl="0">
              <a:spcBef>
                <a:spcPts val="0"/>
              </a:spcBef>
              <a:spcAft>
                <a:spcPts val="0"/>
              </a:spcAft>
              <a:buSzPts val="3200"/>
              <a:buFont typeface="Palanquin Dark"/>
              <a:buNone/>
              <a:defRPr>
                <a:latin typeface="Palanquin Dark"/>
                <a:ea typeface="Palanquin Dark"/>
                <a:cs typeface="Palanquin Dark"/>
                <a:sym typeface="Palanquin Dark"/>
              </a:defRPr>
            </a:lvl2pPr>
            <a:lvl3pPr lvl="2" rtl="0">
              <a:spcBef>
                <a:spcPts val="0"/>
              </a:spcBef>
              <a:spcAft>
                <a:spcPts val="0"/>
              </a:spcAft>
              <a:buSzPts val="3200"/>
              <a:buFont typeface="Palanquin Dark"/>
              <a:buNone/>
              <a:defRPr>
                <a:latin typeface="Palanquin Dark"/>
                <a:ea typeface="Palanquin Dark"/>
                <a:cs typeface="Palanquin Dark"/>
                <a:sym typeface="Palanquin Dark"/>
              </a:defRPr>
            </a:lvl3pPr>
            <a:lvl4pPr lvl="3" rtl="0">
              <a:spcBef>
                <a:spcPts val="0"/>
              </a:spcBef>
              <a:spcAft>
                <a:spcPts val="0"/>
              </a:spcAft>
              <a:buSzPts val="3200"/>
              <a:buFont typeface="Palanquin Dark"/>
              <a:buNone/>
              <a:defRPr>
                <a:latin typeface="Palanquin Dark"/>
                <a:ea typeface="Palanquin Dark"/>
                <a:cs typeface="Palanquin Dark"/>
                <a:sym typeface="Palanquin Dark"/>
              </a:defRPr>
            </a:lvl4pPr>
            <a:lvl5pPr lvl="4" rtl="0">
              <a:spcBef>
                <a:spcPts val="0"/>
              </a:spcBef>
              <a:spcAft>
                <a:spcPts val="0"/>
              </a:spcAft>
              <a:buSzPts val="3200"/>
              <a:buFont typeface="Palanquin Dark"/>
              <a:buNone/>
              <a:defRPr>
                <a:latin typeface="Palanquin Dark"/>
                <a:ea typeface="Palanquin Dark"/>
                <a:cs typeface="Palanquin Dark"/>
                <a:sym typeface="Palanquin Dark"/>
              </a:defRPr>
            </a:lvl5pPr>
            <a:lvl6pPr lvl="5" rtl="0">
              <a:spcBef>
                <a:spcPts val="0"/>
              </a:spcBef>
              <a:spcAft>
                <a:spcPts val="0"/>
              </a:spcAft>
              <a:buSzPts val="3200"/>
              <a:buFont typeface="Palanquin Dark"/>
              <a:buNone/>
              <a:defRPr>
                <a:latin typeface="Palanquin Dark"/>
                <a:ea typeface="Palanquin Dark"/>
                <a:cs typeface="Palanquin Dark"/>
                <a:sym typeface="Palanquin Dark"/>
              </a:defRPr>
            </a:lvl6pPr>
            <a:lvl7pPr lvl="6" rtl="0">
              <a:spcBef>
                <a:spcPts val="0"/>
              </a:spcBef>
              <a:spcAft>
                <a:spcPts val="0"/>
              </a:spcAft>
              <a:buSzPts val="3200"/>
              <a:buFont typeface="Palanquin Dark"/>
              <a:buNone/>
              <a:defRPr>
                <a:latin typeface="Palanquin Dark"/>
                <a:ea typeface="Palanquin Dark"/>
                <a:cs typeface="Palanquin Dark"/>
                <a:sym typeface="Palanquin Dark"/>
              </a:defRPr>
            </a:lvl7pPr>
            <a:lvl8pPr lvl="7" rtl="0">
              <a:spcBef>
                <a:spcPts val="0"/>
              </a:spcBef>
              <a:spcAft>
                <a:spcPts val="0"/>
              </a:spcAft>
              <a:buSzPts val="3200"/>
              <a:buFont typeface="Palanquin Dark"/>
              <a:buNone/>
              <a:defRPr>
                <a:latin typeface="Palanquin Dark"/>
                <a:ea typeface="Palanquin Dark"/>
                <a:cs typeface="Palanquin Dark"/>
                <a:sym typeface="Palanquin Dark"/>
              </a:defRPr>
            </a:lvl8pPr>
            <a:lvl9pPr lvl="8"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124" name="Google Shape;124;p23"/>
          <p:cNvSpPr/>
          <p:nvPr/>
        </p:nvSpPr>
        <p:spPr>
          <a:xfrm rot="-5400000" flipH="1">
            <a:off x="4487250" y="477600"/>
            <a:ext cx="169500" cy="9162300"/>
          </a:xfrm>
          <a:prstGeom prst="rect">
            <a:avLst/>
          </a:prstGeom>
          <a:gradFill>
            <a:gsLst>
              <a:gs pos="0">
                <a:srgbClr val="6930C3"/>
              </a:gs>
              <a:gs pos="100000">
                <a:srgbClr val="00C4FF">
                  <a:alpha val="63921"/>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wo columns 2">
  <p:cSld name="CUSTOM_13">
    <p:spTree>
      <p:nvGrpSpPr>
        <p:cNvPr id="1" name="Shape 125"/>
        <p:cNvGrpSpPr/>
        <p:nvPr/>
      </p:nvGrpSpPr>
      <p:grpSpPr>
        <a:xfrm>
          <a:off x="0" y="0"/>
          <a:ext cx="0" cy="0"/>
          <a:chOff x="0" y="0"/>
          <a:chExt cx="0" cy="0"/>
        </a:xfrm>
      </p:grpSpPr>
      <p:sp>
        <p:nvSpPr>
          <p:cNvPr id="126" name="Google Shape;126;p24"/>
          <p:cNvSpPr txBox="1">
            <a:spLocks noGrp="1"/>
          </p:cNvSpPr>
          <p:nvPr>
            <p:ph type="subTitle" idx="1"/>
          </p:nvPr>
        </p:nvSpPr>
        <p:spPr>
          <a:xfrm>
            <a:off x="5086950" y="2021675"/>
            <a:ext cx="29274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a:endParaRPr/>
          </a:p>
        </p:txBody>
      </p:sp>
      <p:sp>
        <p:nvSpPr>
          <p:cNvPr id="127" name="Google Shape;127;p24"/>
          <p:cNvSpPr txBox="1">
            <a:spLocks noGrp="1"/>
          </p:cNvSpPr>
          <p:nvPr>
            <p:ph type="subTitle" idx="2"/>
          </p:nvPr>
        </p:nvSpPr>
        <p:spPr>
          <a:xfrm>
            <a:off x="5086963" y="2316951"/>
            <a:ext cx="2927400" cy="86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28" name="Google Shape;128;p24"/>
          <p:cNvSpPr txBox="1">
            <a:spLocks noGrp="1"/>
          </p:cNvSpPr>
          <p:nvPr>
            <p:ph type="subTitle" idx="3"/>
          </p:nvPr>
        </p:nvSpPr>
        <p:spPr>
          <a:xfrm>
            <a:off x="5086950" y="3524518"/>
            <a:ext cx="29274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a:endParaRPr/>
          </a:p>
        </p:txBody>
      </p:sp>
      <p:sp>
        <p:nvSpPr>
          <p:cNvPr id="129" name="Google Shape;129;p24"/>
          <p:cNvSpPr txBox="1">
            <a:spLocks noGrp="1"/>
          </p:cNvSpPr>
          <p:nvPr>
            <p:ph type="subTitle" idx="4"/>
          </p:nvPr>
        </p:nvSpPr>
        <p:spPr>
          <a:xfrm>
            <a:off x="5086963" y="3819799"/>
            <a:ext cx="2927400" cy="68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30" name="Google Shape;130;p24"/>
          <p:cNvSpPr txBox="1">
            <a:spLocks noGrp="1"/>
          </p:cNvSpPr>
          <p:nvPr>
            <p:ph type="title"/>
          </p:nvPr>
        </p:nvSpPr>
        <p:spPr>
          <a:xfrm>
            <a:off x="5086950" y="387600"/>
            <a:ext cx="3330300" cy="114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Font typeface="Palanquin Dark"/>
              <a:buNone/>
              <a:defRPr>
                <a:latin typeface="Palanquin Dark"/>
                <a:ea typeface="Palanquin Dark"/>
                <a:cs typeface="Palanquin Dark"/>
                <a:sym typeface="Palanquin Dark"/>
              </a:defRPr>
            </a:lvl2pPr>
            <a:lvl3pPr lvl="2" rtl="0">
              <a:spcBef>
                <a:spcPts val="0"/>
              </a:spcBef>
              <a:spcAft>
                <a:spcPts val="0"/>
              </a:spcAft>
              <a:buSzPts val="3200"/>
              <a:buFont typeface="Palanquin Dark"/>
              <a:buNone/>
              <a:defRPr>
                <a:latin typeface="Palanquin Dark"/>
                <a:ea typeface="Palanquin Dark"/>
                <a:cs typeface="Palanquin Dark"/>
                <a:sym typeface="Palanquin Dark"/>
              </a:defRPr>
            </a:lvl3pPr>
            <a:lvl4pPr lvl="3" rtl="0">
              <a:spcBef>
                <a:spcPts val="0"/>
              </a:spcBef>
              <a:spcAft>
                <a:spcPts val="0"/>
              </a:spcAft>
              <a:buSzPts val="3200"/>
              <a:buFont typeface="Palanquin Dark"/>
              <a:buNone/>
              <a:defRPr>
                <a:latin typeface="Palanquin Dark"/>
                <a:ea typeface="Palanquin Dark"/>
                <a:cs typeface="Palanquin Dark"/>
                <a:sym typeface="Palanquin Dark"/>
              </a:defRPr>
            </a:lvl4pPr>
            <a:lvl5pPr lvl="4" rtl="0">
              <a:spcBef>
                <a:spcPts val="0"/>
              </a:spcBef>
              <a:spcAft>
                <a:spcPts val="0"/>
              </a:spcAft>
              <a:buSzPts val="3200"/>
              <a:buFont typeface="Palanquin Dark"/>
              <a:buNone/>
              <a:defRPr>
                <a:latin typeface="Palanquin Dark"/>
                <a:ea typeface="Palanquin Dark"/>
                <a:cs typeface="Palanquin Dark"/>
                <a:sym typeface="Palanquin Dark"/>
              </a:defRPr>
            </a:lvl5pPr>
            <a:lvl6pPr lvl="5" rtl="0">
              <a:spcBef>
                <a:spcPts val="0"/>
              </a:spcBef>
              <a:spcAft>
                <a:spcPts val="0"/>
              </a:spcAft>
              <a:buSzPts val="3200"/>
              <a:buFont typeface="Palanquin Dark"/>
              <a:buNone/>
              <a:defRPr>
                <a:latin typeface="Palanquin Dark"/>
                <a:ea typeface="Palanquin Dark"/>
                <a:cs typeface="Palanquin Dark"/>
                <a:sym typeface="Palanquin Dark"/>
              </a:defRPr>
            </a:lvl6pPr>
            <a:lvl7pPr lvl="6" rtl="0">
              <a:spcBef>
                <a:spcPts val="0"/>
              </a:spcBef>
              <a:spcAft>
                <a:spcPts val="0"/>
              </a:spcAft>
              <a:buSzPts val="3200"/>
              <a:buFont typeface="Palanquin Dark"/>
              <a:buNone/>
              <a:defRPr>
                <a:latin typeface="Palanquin Dark"/>
                <a:ea typeface="Palanquin Dark"/>
                <a:cs typeface="Palanquin Dark"/>
                <a:sym typeface="Palanquin Dark"/>
              </a:defRPr>
            </a:lvl7pPr>
            <a:lvl8pPr lvl="7" rtl="0">
              <a:spcBef>
                <a:spcPts val="0"/>
              </a:spcBef>
              <a:spcAft>
                <a:spcPts val="0"/>
              </a:spcAft>
              <a:buSzPts val="3200"/>
              <a:buFont typeface="Palanquin Dark"/>
              <a:buNone/>
              <a:defRPr>
                <a:latin typeface="Palanquin Dark"/>
                <a:ea typeface="Palanquin Dark"/>
                <a:cs typeface="Palanquin Dark"/>
                <a:sym typeface="Palanquin Dark"/>
              </a:defRPr>
            </a:lvl8pPr>
            <a:lvl9pPr lvl="8"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wo columns 3">
  <p:cSld name="CUSTOM_17">
    <p:spTree>
      <p:nvGrpSpPr>
        <p:cNvPr id="1" name="Shape 131"/>
        <p:cNvGrpSpPr/>
        <p:nvPr/>
      </p:nvGrpSpPr>
      <p:grpSpPr>
        <a:xfrm>
          <a:off x="0" y="0"/>
          <a:ext cx="0" cy="0"/>
          <a:chOff x="0" y="0"/>
          <a:chExt cx="0" cy="0"/>
        </a:xfrm>
      </p:grpSpPr>
      <p:sp>
        <p:nvSpPr>
          <p:cNvPr id="132" name="Google Shape;132;p25"/>
          <p:cNvSpPr/>
          <p:nvPr/>
        </p:nvSpPr>
        <p:spPr>
          <a:xfrm>
            <a:off x="0" y="0"/>
            <a:ext cx="4572000" cy="5143500"/>
          </a:xfrm>
          <a:prstGeom prst="rect">
            <a:avLst/>
          </a:prstGeom>
          <a:gradFill>
            <a:gsLst>
              <a:gs pos="0">
                <a:srgbClr val="6930C3"/>
              </a:gs>
              <a:gs pos="100000">
                <a:srgbClr val="00C4FF">
                  <a:alpha val="63921"/>
                </a:srgbClr>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5"/>
          <p:cNvSpPr txBox="1">
            <a:spLocks noGrp="1"/>
          </p:cNvSpPr>
          <p:nvPr>
            <p:ph type="subTitle" idx="1"/>
          </p:nvPr>
        </p:nvSpPr>
        <p:spPr>
          <a:xfrm>
            <a:off x="977168" y="3028948"/>
            <a:ext cx="2704500" cy="95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rgbClr val="FFFFFF"/>
                </a:solidFill>
                <a:latin typeface="Montserrat Medium"/>
                <a:ea typeface="Montserrat Medium"/>
                <a:cs typeface="Montserrat Medium"/>
                <a:sym typeface="Montserrat Medium"/>
              </a:defRPr>
            </a:lvl1pPr>
            <a:lvl2pPr lvl="1" rtl="0">
              <a:lnSpc>
                <a:spcPct val="100000"/>
              </a:lnSpc>
              <a:spcBef>
                <a:spcPts val="0"/>
              </a:spcBef>
              <a:spcAft>
                <a:spcPts val="0"/>
              </a:spcAft>
              <a:buNone/>
              <a:defRPr>
                <a:solidFill>
                  <a:srgbClr val="FFFFFF"/>
                </a:solidFill>
              </a:defRPr>
            </a:lvl2pPr>
            <a:lvl3pPr lvl="2" rtl="0">
              <a:lnSpc>
                <a:spcPct val="100000"/>
              </a:lnSpc>
              <a:spcBef>
                <a:spcPts val="0"/>
              </a:spcBef>
              <a:spcAft>
                <a:spcPts val="0"/>
              </a:spcAft>
              <a:buNone/>
              <a:defRPr>
                <a:solidFill>
                  <a:srgbClr val="FFFFFF"/>
                </a:solidFill>
              </a:defRPr>
            </a:lvl3pPr>
            <a:lvl4pPr lvl="3" rtl="0">
              <a:lnSpc>
                <a:spcPct val="100000"/>
              </a:lnSpc>
              <a:spcBef>
                <a:spcPts val="0"/>
              </a:spcBef>
              <a:spcAft>
                <a:spcPts val="0"/>
              </a:spcAft>
              <a:buNone/>
              <a:defRPr>
                <a:solidFill>
                  <a:srgbClr val="FFFFFF"/>
                </a:solidFill>
              </a:defRPr>
            </a:lvl4pPr>
            <a:lvl5pPr lvl="4" rtl="0">
              <a:lnSpc>
                <a:spcPct val="100000"/>
              </a:lnSpc>
              <a:spcBef>
                <a:spcPts val="0"/>
              </a:spcBef>
              <a:spcAft>
                <a:spcPts val="0"/>
              </a:spcAft>
              <a:buNone/>
              <a:defRPr>
                <a:solidFill>
                  <a:srgbClr val="FFFFFF"/>
                </a:solidFill>
              </a:defRPr>
            </a:lvl5pPr>
            <a:lvl6pPr lvl="5" rtl="0">
              <a:lnSpc>
                <a:spcPct val="100000"/>
              </a:lnSpc>
              <a:spcBef>
                <a:spcPts val="0"/>
              </a:spcBef>
              <a:spcAft>
                <a:spcPts val="0"/>
              </a:spcAft>
              <a:buNone/>
              <a:defRPr>
                <a:solidFill>
                  <a:srgbClr val="FFFFFF"/>
                </a:solidFill>
              </a:defRPr>
            </a:lvl6pPr>
            <a:lvl7pPr lvl="6" rtl="0">
              <a:lnSpc>
                <a:spcPct val="100000"/>
              </a:lnSpc>
              <a:spcBef>
                <a:spcPts val="0"/>
              </a:spcBef>
              <a:spcAft>
                <a:spcPts val="0"/>
              </a:spcAft>
              <a:buNone/>
              <a:defRPr>
                <a:solidFill>
                  <a:srgbClr val="FFFFFF"/>
                </a:solidFill>
              </a:defRPr>
            </a:lvl7pPr>
            <a:lvl8pPr lvl="7" rtl="0">
              <a:lnSpc>
                <a:spcPct val="100000"/>
              </a:lnSpc>
              <a:spcBef>
                <a:spcPts val="0"/>
              </a:spcBef>
              <a:spcAft>
                <a:spcPts val="0"/>
              </a:spcAft>
              <a:buNone/>
              <a:defRPr>
                <a:solidFill>
                  <a:srgbClr val="FFFFFF"/>
                </a:solidFill>
              </a:defRPr>
            </a:lvl8pPr>
            <a:lvl9pPr lvl="8" rtl="0">
              <a:lnSpc>
                <a:spcPct val="100000"/>
              </a:lnSpc>
              <a:spcBef>
                <a:spcPts val="0"/>
              </a:spcBef>
              <a:spcAft>
                <a:spcPts val="0"/>
              </a:spcAft>
              <a:buNone/>
              <a:defRPr>
                <a:solidFill>
                  <a:srgbClr val="FFFFFF"/>
                </a:solidFill>
              </a:defRPr>
            </a:lvl9pPr>
          </a:lstStyle>
          <a:p>
            <a:endParaRPr/>
          </a:p>
        </p:txBody>
      </p:sp>
      <p:sp>
        <p:nvSpPr>
          <p:cNvPr id="134" name="Google Shape;134;p25"/>
          <p:cNvSpPr txBox="1">
            <a:spLocks noGrp="1"/>
          </p:cNvSpPr>
          <p:nvPr>
            <p:ph type="title"/>
          </p:nvPr>
        </p:nvSpPr>
        <p:spPr>
          <a:xfrm>
            <a:off x="977312" y="2630149"/>
            <a:ext cx="2704500" cy="371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3200"/>
              <a:buFont typeface="Palanquin Dark"/>
              <a:buNone/>
              <a:defRPr>
                <a:solidFill>
                  <a:srgbClr val="FFFFFF"/>
                </a:solidFill>
                <a:latin typeface="Palanquin Dark"/>
                <a:ea typeface="Palanquin Dark"/>
                <a:cs typeface="Palanquin Dark"/>
                <a:sym typeface="Palanquin Dark"/>
              </a:defRPr>
            </a:lvl2pPr>
            <a:lvl3pPr lvl="2" rtl="0">
              <a:spcBef>
                <a:spcPts val="0"/>
              </a:spcBef>
              <a:spcAft>
                <a:spcPts val="0"/>
              </a:spcAft>
              <a:buClr>
                <a:srgbClr val="FFFFFF"/>
              </a:buClr>
              <a:buSzPts val="3200"/>
              <a:buFont typeface="Palanquin Dark"/>
              <a:buNone/>
              <a:defRPr>
                <a:solidFill>
                  <a:srgbClr val="FFFFFF"/>
                </a:solidFill>
                <a:latin typeface="Palanquin Dark"/>
                <a:ea typeface="Palanquin Dark"/>
                <a:cs typeface="Palanquin Dark"/>
                <a:sym typeface="Palanquin Dark"/>
              </a:defRPr>
            </a:lvl3pPr>
            <a:lvl4pPr lvl="3" rtl="0">
              <a:spcBef>
                <a:spcPts val="0"/>
              </a:spcBef>
              <a:spcAft>
                <a:spcPts val="0"/>
              </a:spcAft>
              <a:buClr>
                <a:srgbClr val="FFFFFF"/>
              </a:buClr>
              <a:buSzPts val="3200"/>
              <a:buFont typeface="Palanquin Dark"/>
              <a:buNone/>
              <a:defRPr>
                <a:solidFill>
                  <a:srgbClr val="FFFFFF"/>
                </a:solidFill>
                <a:latin typeface="Palanquin Dark"/>
                <a:ea typeface="Palanquin Dark"/>
                <a:cs typeface="Palanquin Dark"/>
                <a:sym typeface="Palanquin Dark"/>
              </a:defRPr>
            </a:lvl4pPr>
            <a:lvl5pPr lvl="4" rtl="0">
              <a:spcBef>
                <a:spcPts val="0"/>
              </a:spcBef>
              <a:spcAft>
                <a:spcPts val="0"/>
              </a:spcAft>
              <a:buClr>
                <a:srgbClr val="FFFFFF"/>
              </a:buClr>
              <a:buSzPts val="3200"/>
              <a:buFont typeface="Palanquin Dark"/>
              <a:buNone/>
              <a:defRPr>
                <a:solidFill>
                  <a:srgbClr val="FFFFFF"/>
                </a:solidFill>
                <a:latin typeface="Palanquin Dark"/>
                <a:ea typeface="Palanquin Dark"/>
                <a:cs typeface="Palanquin Dark"/>
                <a:sym typeface="Palanquin Dark"/>
              </a:defRPr>
            </a:lvl5pPr>
            <a:lvl6pPr lvl="5" rtl="0">
              <a:spcBef>
                <a:spcPts val="0"/>
              </a:spcBef>
              <a:spcAft>
                <a:spcPts val="0"/>
              </a:spcAft>
              <a:buClr>
                <a:srgbClr val="FFFFFF"/>
              </a:buClr>
              <a:buSzPts val="3200"/>
              <a:buFont typeface="Palanquin Dark"/>
              <a:buNone/>
              <a:defRPr>
                <a:solidFill>
                  <a:srgbClr val="FFFFFF"/>
                </a:solidFill>
                <a:latin typeface="Palanquin Dark"/>
                <a:ea typeface="Palanquin Dark"/>
                <a:cs typeface="Palanquin Dark"/>
                <a:sym typeface="Palanquin Dark"/>
              </a:defRPr>
            </a:lvl6pPr>
            <a:lvl7pPr lvl="6" rtl="0">
              <a:spcBef>
                <a:spcPts val="0"/>
              </a:spcBef>
              <a:spcAft>
                <a:spcPts val="0"/>
              </a:spcAft>
              <a:buClr>
                <a:srgbClr val="FFFFFF"/>
              </a:buClr>
              <a:buSzPts val="3200"/>
              <a:buFont typeface="Palanquin Dark"/>
              <a:buNone/>
              <a:defRPr>
                <a:solidFill>
                  <a:srgbClr val="FFFFFF"/>
                </a:solidFill>
                <a:latin typeface="Palanquin Dark"/>
                <a:ea typeface="Palanquin Dark"/>
                <a:cs typeface="Palanquin Dark"/>
                <a:sym typeface="Palanquin Dark"/>
              </a:defRPr>
            </a:lvl7pPr>
            <a:lvl8pPr lvl="7" rtl="0">
              <a:spcBef>
                <a:spcPts val="0"/>
              </a:spcBef>
              <a:spcAft>
                <a:spcPts val="0"/>
              </a:spcAft>
              <a:buClr>
                <a:srgbClr val="FFFFFF"/>
              </a:buClr>
              <a:buSzPts val="3200"/>
              <a:buFont typeface="Palanquin Dark"/>
              <a:buNone/>
              <a:defRPr>
                <a:solidFill>
                  <a:srgbClr val="FFFFFF"/>
                </a:solidFill>
                <a:latin typeface="Palanquin Dark"/>
                <a:ea typeface="Palanquin Dark"/>
                <a:cs typeface="Palanquin Dark"/>
                <a:sym typeface="Palanquin Dark"/>
              </a:defRPr>
            </a:lvl8pPr>
            <a:lvl9pPr lvl="8" rtl="0">
              <a:spcBef>
                <a:spcPts val="0"/>
              </a:spcBef>
              <a:spcAft>
                <a:spcPts val="0"/>
              </a:spcAft>
              <a:buClr>
                <a:srgbClr val="FFFFFF"/>
              </a:buClr>
              <a:buSzPts val="3200"/>
              <a:buFont typeface="Palanquin Dark"/>
              <a:buNone/>
              <a:defRPr>
                <a:solidFill>
                  <a:srgbClr val="FFFFFF"/>
                </a:solidFill>
                <a:latin typeface="Palanquin Dark"/>
                <a:ea typeface="Palanquin Dark"/>
                <a:cs typeface="Palanquin Dark"/>
                <a:sym typeface="Palanquin Dark"/>
              </a:defRPr>
            </a:lvl9pPr>
          </a:lstStyle>
          <a:p>
            <a:endParaRPr/>
          </a:p>
        </p:txBody>
      </p:sp>
      <p:sp>
        <p:nvSpPr>
          <p:cNvPr id="135" name="Google Shape;135;p25"/>
          <p:cNvSpPr txBox="1">
            <a:spLocks noGrp="1"/>
          </p:cNvSpPr>
          <p:nvPr>
            <p:ph type="subTitle" idx="2"/>
          </p:nvPr>
        </p:nvSpPr>
        <p:spPr>
          <a:xfrm>
            <a:off x="5462188" y="3028948"/>
            <a:ext cx="2704500" cy="95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36" name="Google Shape;136;p25"/>
          <p:cNvSpPr txBox="1">
            <a:spLocks noGrp="1"/>
          </p:cNvSpPr>
          <p:nvPr>
            <p:ph type="title" idx="3"/>
          </p:nvPr>
        </p:nvSpPr>
        <p:spPr>
          <a:xfrm>
            <a:off x="5462332" y="2630149"/>
            <a:ext cx="2704500" cy="371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600"/>
              <a:buNone/>
              <a:defRPr sz="2600"/>
            </a:lvl1pPr>
            <a:lvl2pPr lvl="1" rtl="0">
              <a:spcBef>
                <a:spcPts val="0"/>
              </a:spcBef>
              <a:spcAft>
                <a:spcPts val="0"/>
              </a:spcAft>
              <a:buClr>
                <a:schemeClr val="dk1"/>
              </a:buClr>
              <a:buSzPts val="3200"/>
              <a:buFont typeface="Palanquin Dark"/>
              <a:buNone/>
              <a:defRPr>
                <a:solidFill>
                  <a:schemeClr val="dk1"/>
                </a:solidFill>
                <a:latin typeface="Palanquin Dark"/>
                <a:ea typeface="Palanquin Dark"/>
                <a:cs typeface="Palanquin Dark"/>
                <a:sym typeface="Palanquin Dark"/>
              </a:defRPr>
            </a:lvl2pPr>
            <a:lvl3pPr lvl="2" rtl="0">
              <a:spcBef>
                <a:spcPts val="0"/>
              </a:spcBef>
              <a:spcAft>
                <a:spcPts val="0"/>
              </a:spcAft>
              <a:buClr>
                <a:schemeClr val="dk1"/>
              </a:buClr>
              <a:buSzPts val="3200"/>
              <a:buFont typeface="Palanquin Dark"/>
              <a:buNone/>
              <a:defRPr>
                <a:solidFill>
                  <a:schemeClr val="dk1"/>
                </a:solidFill>
                <a:latin typeface="Palanquin Dark"/>
                <a:ea typeface="Palanquin Dark"/>
                <a:cs typeface="Palanquin Dark"/>
                <a:sym typeface="Palanquin Dark"/>
              </a:defRPr>
            </a:lvl3pPr>
            <a:lvl4pPr lvl="3" rtl="0">
              <a:spcBef>
                <a:spcPts val="0"/>
              </a:spcBef>
              <a:spcAft>
                <a:spcPts val="0"/>
              </a:spcAft>
              <a:buClr>
                <a:schemeClr val="dk1"/>
              </a:buClr>
              <a:buSzPts val="3200"/>
              <a:buFont typeface="Palanquin Dark"/>
              <a:buNone/>
              <a:defRPr>
                <a:solidFill>
                  <a:schemeClr val="dk1"/>
                </a:solidFill>
                <a:latin typeface="Palanquin Dark"/>
                <a:ea typeface="Palanquin Dark"/>
                <a:cs typeface="Palanquin Dark"/>
                <a:sym typeface="Palanquin Dark"/>
              </a:defRPr>
            </a:lvl4pPr>
            <a:lvl5pPr lvl="4" rtl="0">
              <a:spcBef>
                <a:spcPts val="0"/>
              </a:spcBef>
              <a:spcAft>
                <a:spcPts val="0"/>
              </a:spcAft>
              <a:buClr>
                <a:schemeClr val="dk1"/>
              </a:buClr>
              <a:buSzPts val="3200"/>
              <a:buFont typeface="Palanquin Dark"/>
              <a:buNone/>
              <a:defRPr>
                <a:solidFill>
                  <a:schemeClr val="dk1"/>
                </a:solidFill>
                <a:latin typeface="Palanquin Dark"/>
                <a:ea typeface="Palanquin Dark"/>
                <a:cs typeface="Palanquin Dark"/>
                <a:sym typeface="Palanquin Dark"/>
              </a:defRPr>
            </a:lvl5pPr>
            <a:lvl6pPr lvl="5" rtl="0">
              <a:spcBef>
                <a:spcPts val="0"/>
              </a:spcBef>
              <a:spcAft>
                <a:spcPts val="0"/>
              </a:spcAft>
              <a:buClr>
                <a:schemeClr val="dk1"/>
              </a:buClr>
              <a:buSzPts val="3200"/>
              <a:buFont typeface="Palanquin Dark"/>
              <a:buNone/>
              <a:defRPr>
                <a:solidFill>
                  <a:schemeClr val="dk1"/>
                </a:solidFill>
                <a:latin typeface="Palanquin Dark"/>
                <a:ea typeface="Palanquin Dark"/>
                <a:cs typeface="Palanquin Dark"/>
                <a:sym typeface="Palanquin Dark"/>
              </a:defRPr>
            </a:lvl6pPr>
            <a:lvl7pPr lvl="6" rtl="0">
              <a:spcBef>
                <a:spcPts val="0"/>
              </a:spcBef>
              <a:spcAft>
                <a:spcPts val="0"/>
              </a:spcAft>
              <a:buClr>
                <a:schemeClr val="dk1"/>
              </a:buClr>
              <a:buSzPts val="3200"/>
              <a:buFont typeface="Palanquin Dark"/>
              <a:buNone/>
              <a:defRPr>
                <a:solidFill>
                  <a:schemeClr val="dk1"/>
                </a:solidFill>
                <a:latin typeface="Palanquin Dark"/>
                <a:ea typeface="Palanquin Dark"/>
                <a:cs typeface="Palanquin Dark"/>
                <a:sym typeface="Palanquin Dark"/>
              </a:defRPr>
            </a:lvl7pPr>
            <a:lvl8pPr lvl="7" rtl="0">
              <a:spcBef>
                <a:spcPts val="0"/>
              </a:spcBef>
              <a:spcAft>
                <a:spcPts val="0"/>
              </a:spcAft>
              <a:buClr>
                <a:schemeClr val="dk1"/>
              </a:buClr>
              <a:buSzPts val="3200"/>
              <a:buFont typeface="Palanquin Dark"/>
              <a:buNone/>
              <a:defRPr>
                <a:solidFill>
                  <a:schemeClr val="dk1"/>
                </a:solidFill>
                <a:latin typeface="Palanquin Dark"/>
                <a:ea typeface="Palanquin Dark"/>
                <a:cs typeface="Palanquin Dark"/>
                <a:sym typeface="Palanquin Dark"/>
              </a:defRPr>
            </a:lvl8pPr>
            <a:lvl9pPr lvl="8" rtl="0">
              <a:spcBef>
                <a:spcPts val="0"/>
              </a:spcBef>
              <a:spcAft>
                <a:spcPts val="0"/>
              </a:spcAft>
              <a:buClr>
                <a:schemeClr val="dk1"/>
              </a:buClr>
              <a:buSzPts val="3200"/>
              <a:buFont typeface="Palanquin Dark"/>
              <a:buNone/>
              <a:defRPr>
                <a:solidFill>
                  <a:schemeClr val="dk1"/>
                </a:solidFill>
                <a:latin typeface="Palanquin Dark"/>
                <a:ea typeface="Palanquin Dark"/>
                <a:cs typeface="Palanquin Dark"/>
                <a:sym typeface="Palanquin Dark"/>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CUSTOM_12">
    <p:spTree>
      <p:nvGrpSpPr>
        <p:cNvPr id="1" name="Shape 137"/>
        <p:cNvGrpSpPr/>
        <p:nvPr/>
      </p:nvGrpSpPr>
      <p:grpSpPr>
        <a:xfrm>
          <a:off x="0" y="0"/>
          <a:ext cx="0" cy="0"/>
          <a:chOff x="0" y="0"/>
          <a:chExt cx="0" cy="0"/>
        </a:xfrm>
      </p:grpSpPr>
      <p:sp>
        <p:nvSpPr>
          <p:cNvPr id="138" name="Google Shape;138;p26"/>
          <p:cNvSpPr txBox="1">
            <a:spLocks noGrp="1"/>
          </p:cNvSpPr>
          <p:nvPr>
            <p:ph type="subTitle" idx="1"/>
          </p:nvPr>
        </p:nvSpPr>
        <p:spPr>
          <a:xfrm>
            <a:off x="4400625" y="2308977"/>
            <a:ext cx="3355200" cy="103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rgbClr val="FFFFFF"/>
                </a:solidFill>
                <a:latin typeface="Montserrat Medium"/>
                <a:ea typeface="Montserrat Medium"/>
                <a:cs typeface="Montserrat Medium"/>
                <a:sym typeface="Montserrat Medium"/>
              </a:defRPr>
            </a:lvl1pPr>
            <a:lvl2pPr lvl="1" rtl="0">
              <a:spcBef>
                <a:spcPts val="0"/>
              </a:spcBef>
              <a:spcAft>
                <a:spcPts val="0"/>
              </a:spcAft>
              <a:buNone/>
              <a:defRPr sz="1400">
                <a:solidFill>
                  <a:srgbClr val="FFFFFF"/>
                </a:solidFill>
                <a:latin typeface="Montserrat Medium"/>
                <a:ea typeface="Montserrat Medium"/>
                <a:cs typeface="Montserrat Medium"/>
                <a:sym typeface="Montserrat Medium"/>
              </a:defRPr>
            </a:lvl2pPr>
            <a:lvl3pPr lvl="2" rtl="0">
              <a:spcBef>
                <a:spcPts val="0"/>
              </a:spcBef>
              <a:spcAft>
                <a:spcPts val="0"/>
              </a:spcAft>
              <a:buNone/>
              <a:defRPr sz="1400">
                <a:solidFill>
                  <a:srgbClr val="FFFFFF"/>
                </a:solidFill>
                <a:latin typeface="Montserrat Medium"/>
                <a:ea typeface="Montserrat Medium"/>
                <a:cs typeface="Montserrat Medium"/>
                <a:sym typeface="Montserrat Medium"/>
              </a:defRPr>
            </a:lvl3pPr>
            <a:lvl4pPr lvl="3" rtl="0">
              <a:spcBef>
                <a:spcPts val="0"/>
              </a:spcBef>
              <a:spcAft>
                <a:spcPts val="0"/>
              </a:spcAft>
              <a:buNone/>
              <a:defRPr sz="1400">
                <a:solidFill>
                  <a:srgbClr val="FFFFFF"/>
                </a:solidFill>
                <a:latin typeface="Montserrat Medium"/>
                <a:ea typeface="Montserrat Medium"/>
                <a:cs typeface="Montserrat Medium"/>
                <a:sym typeface="Montserrat Medium"/>
              </a:defRPr>
            </a:lvl4pPr>
            <a:lvl5pPr lvl="4" rtl="0">
              <a:spcBef>
                <a:spcPts val="0"/>
              </a:spcBef>
              <a:spcAft>
                <a:spcPts val="0"/>
              </a:spcAft>
              <a:buNone/>
              <a:defRPr sz="1400">
                <a:solidFill>
                  <a:srgbClr val="FFFFFF"/>
                </a:solidFill>
                <a:latin typeface="Montserrat Medium"/>
                <a:ea typeface="Montserrat Medium"/>
                <a:cs typeface="Montserrat Medium"/>
                <a:sym typeface="Montserrat Medium"/>
              </a:defRPr>
            </a:lvl5pPr>
            <a:lvl6pPr lvl="5" rtl="0">
              <a:spcBef>
                <a:spcPts val="0"/>
              </a:spcBef>
              <a:spcAft>
                <a:spcPts val="0"/>
              </a:spcAft>
              <a:buNone/>
              <a:defRPr sz="1400">
                <a:solidFill>
                  <a:srgbClr val="FFFFFF"/>
                </a:solidFill>
                <a:latin typeface="Montserrat Medium"/>
                <a:ea typeface="Montserrat Medium"/>
                <a:cs typeface="Montserrat Medium"/>
                <a:sym typeface="Montserrat Medium"/>
              </a:defRPr>
            </a:lvl6pPr>
            <a:lvl7pPr lvl="6" rtl="0">
              <a:spcBef>
                <a:spcPts val="0"/>
              </a:spcBef>
              <a:spcAft>
                <a:spcPts val="0"/>
              </a:spcAft>
              <a:buNone/>
              <a:defRPr sz="1400">
                <a:solidFill>
                  <a:srgbClr val="FFFFFF"/>
                </a:solidFill>
                <a:latin typeface="Montserrat Medium"/>
                <a:ea typeface="Montserrat Medium"/>
                <a:cs typeface="Montserrat Medium"/>
                <a:sym typeface="Montserrat Medium"/>
              </a:defRPr>
            </a:lvl7pPr>
            <a:lvl8pPr lvl="7" rtl="0">
              <a:spcBef>
                <a:spcPts val="0"/>
              </a:spcBef>
              <a:spcAft>
                <a:spcPts val="0"/>
              </a:spcAft>
              <a:buNone/>
              <a:defRPr sz="1400">
                <a:solidFill>
                  <a:srgbClr val="FFFFFF"/>
                </a:solidFill>
                <a:latin typeface="Montserrat Medium"/>
                <a:ea typeface="Montserrat Medium"/>
                <a:cs typeface="Montserrat Medium"/>
                <a:sym typeface="Montserrat Medium"/>
              </a:defRPr>
            </a:lvl8pPr>
            <a:lvl9pPr lvl="8" rtl="0">
              <a:spcBef>
                <a:spcPts val="0"/>
              </a:spcBef>
              <a:spcAft>
                <a:spcPts val="0"/>
              </a:spcAft>
              <a:buNone/>
              <a:defRPr sz="1400">
                <a:solidFill>
                  <a:srgbClr val="FFFFFF"/>
                </a:solidFill>
                <a:latin typeface="Montserrat Medium"/>
                <a:ea typeface="Montserrat Medium"/>
                <a:cs typeface="Montserrat Medium"/>
                <a:sym typeface="Montserrat Medium"/>
              </a:defRPr>
            </a:lvl9pPr>
          </a:lstStyle>
          <a:p>
            <a:endParaRPr/>
          </a:p>
        </p:txBody>
      </p:sp>
      <p:sp>
        <p:nvSpPr>
          <p:cNvPr id="139" name="Google Shape;139;p26"/>
          <p:cNvSpPr txBox="1">
            <a:spLocks noGrp="1"/>
          </p:cNvSpPr>
          <p:nvPr>
            <p:ph type="title"/>
          </p:nvPr>
        </p:nvSpPr>
        <p:spPr>
          <a:xfrm>
            <a:off x="4260900" y="1411127"/>
            <a:ext cx="3710400" cy="97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6000"/>
              <a:buNone/>
              <a:defRPr sz="6000">
                <a:solidFill>
                  <a:srgbClr val="FFFFFF"/>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40" name="Google Shape;140;p26"/>
          <p:cNvSpPr txBox="1"/>
          <p:nvPr/>
        </p:nvSpPr>
        <p:spPr>
          <a:xfrm>
            <a:off x="4724400" y="3683350"/>
            <a:ext cx="3852000" cy="612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200">
                <a:solidFill>
                  <a:schemeClr val="dk1"/>
                </a:solidFill>
                <a:latin typeface="Montserrat"/>
                <a:ea typeface="Montserrat"/>
                <a:cs typeface="Montserrat"/>
                <a:sym typeface="Montserrat"/>
              </a:rPr>
              <a:t>CREDITS: This presentation template was created by </a:t>
            </a:r>
            <a:r>
              <a:rPr lang="en" sz="1200" b="1">
                <a:solidFill>
                  <a:schemeClr val="dk1"/>
                </a:solidFill>
                <a:uFill>
                  <a:noFill/>
                </a:uFill>
                <a:latin typeface="Montserrat"/>
                <a:ea typeface="Montserrat"/>
                <a:cs typeface="Montserrat"/>
                <a:sym typeface="Montserrat"/>
                <a:hlinkClick r:id="rId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200">
                <a:solidFill>
                  <a:schemeClr val="dk1"/>
                </a:solidFill>
                <a:latin typeface="Montserrat"/>
                <a:ea typeface="Montserrat"/>
                <a:cs typeface="Montserrat"/>
                <a:sym typeface="Montserrat"/>
              </a:rPr>
              <a:t>, including icons by </a:t>
            </a:r>
            <a:r>
              <a:rPr lang="en" sz="1200" b="1">
                <a:solidFill>
                  <a:schemeClr val="dk1"/>
                </a:solidFill>
                <a:uFill>
                  <a:noFill/>
                </a:uFill>
                <a:latin typeface="Montserrat"/>
                <a:ea typeface="Montserrat"/>
                <a:cs typeface="Montserrat"/>
                <a:sym typeface="Montserrat"/>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200">
                <a:solidFill>
                  <a:schemeClr val="dk1"/>
                </a:solidFill>
                <a:latin typeface="Montserrat"/>
                <a:ea typeface="Montserrat"/>
                <a:cs typeface="Montserrat"/>
                <a:sym typeface="Montserrat"/>
              </a:rPr>
              <a:t>, and infographics &amp; images by </a:t>
            </a:r>
            <a:r>
              <a:rPr lang="en" sz="1200" b="1">
                <a:solidFill>
                  <a:schemeClr val="dk1"/>
                </a:solidFill>
                <a:uFill>
                  <a:noFill/>
                </a:uFill>
                <a:latin typeface="Montserrat"/>
                <a:ea typeface="Montserrat"/>
                <a:cs typeface="Montserrat"/>
                <a:sym typeface="Montserrat"/>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endParaRPr sz="1200" b="1">
              <a:solidFill>
                <a:schemeClr val="dk1"/>
              </a:solidFill>
              <a:latin typeface="Montserrat"/>
              <a:ea typeface="Montserrat"/>
              <a:cs typeface="Montserrat"/>
              <a:sym typeface="Montserrat"/>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lists">
  <p:cSld name="CUSTOM_15">
    <p:spTree>
      <p:nvGrpSpPr>
        <p:cNvPr id="1" name="Shape 141"/>
        <p:cNvGrpSpPr/>
        <p:nvPr/>
      </p:nvGrpSpPr>
      <p:grpSpPr>
        <a:xfrm>
          <a:off x="0" y="0"/>
          <a:ext cx="0" cy="0"/>
          <a:chOff x="0" y="0"/>
          <a:chExt cx="0" cy="0"/>
        </a:xfrm>
      </p:grpSpPr>
      <p:sp>
        <p:nvSpPr>
          <p:cNvPr id="142" name="Google Shape;142;p27"/>
          <p:cNvSpPr txBox="1">
            <a:spLocks noGrp="1"/>
          </p:cNvSpPr>
          <p:nvPr>
            <p:ph type="body" idx="1"/>
          </p:nvPr>
        </p:nvSpPr>
        <p:spPr>
          <a:xfrm>
            <a:off x="720000" y="1732501"/>
            <a:ext cx="3724800" cy="2768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200"/>
            </a:lvl1pPr>
            <a:lvl2pPr marL="914400" lvl="1" indent="-304800" rtl="0">
              <a:lnSpc>
                <a:spcPct val="100000"/>
              </a:lnSpc>
              <a:spcBef>
                <a:spcPts val="0"/>
              </a:spcBef>
              <a:spcAft>
                <a:spcPts val="0"/>
              </a:spcAft>
              <a:buSzPts val="1200"/>
              <a:buChar char="○"/>
              <a:defRPr sz="1200"/>
            </a:lvl2pPr>
            <a:lvl3pPr marL="1371600" lvl="2" indent="-304800" rtl="0">
              <a:lnSpc>
                <a:spcPct val="100000"/>
              </a:lnSpc>
              <a:spcBef>
                <a:spcPts val="0"/>
              </a:spcBef>
              <a:spcAft>
                <a:spcPts val="0"/>
              </a:spcAft>
              <a:buSzPts val="1200"/>
              <a:buChar char="■"/>
              <a:defRPr sz="1200"/>
            </a:lvl3pPr>
            <a:lvl4pPr marL="1828800" lvl="3" indent="-304800" rtl="0">
              <a:lnSpc>
                <a:spcPct val="100000"/>
              </a:lnSpc>
              <a:spcBef>
                <a:spcPts val="0"/>
              </a:spcBef>
              <a:spcAft>
                <a:spcPts val="0"/>
              </a:spcAft>
              <a:buSzPts val="1200"/>
              <a:buChar char="●"/>
              <a:defRPr sz="1200"/>
            </a:lvl4pPr>
            <a:lvl5pPr marL="2286000" lvl="4" indent="-304800" rtl="0">
              <a:lnSpc>
                <a:spcPct val="100000"/>
              </a:lnSpc>
              <a:spcBef>
                <a:spcPts val="0"/>
              </a:spcBef>
              <a:spcAft>
                <a:spcPts val="0"/>
              </a:spcAft>
              <a:buSzPts val="1200"/>
              <a:buChar char="○"/>
              <a:defRPr sz="1200"/>
            </a:lvl5pPr>
            <a:lvl6pPr marL="2743200" lvl="5" indent="-304800" rtl="0">
              <a:lnSpc>
                <a:spcPct val="100000"/>
              </a:lnSpc>
              <a:spcBef>
                <a:spcPts val="0"/>
              </a:spcBef>
              <a:spcAft>
                <a:spcPts val="0"/>
              </a:spcAft>
              <a:buSzPts val="1200"/>
              <a:buChar char="■"/>
              <a:defRPr sz="1200"/>
            </a:lvl6pPr>
            <a:lvl7pPr marL="3200400" lvl="6" indent="-304800" rtl="0">
              <a:lnSpc>
                <a:spcPct val="100000"/>
              </a:lnSpc>
              <a:spcBef>
                <a:spcPts val="0"/>
              </a:spcBef>
              <a:spcAft>
                <a:spcPts val="0"/>
              </a:spcAft>
              <a:buSzPts val="1200"/>
              <a:buChar char="●"/>
              <a:defRPr sz="1200"/>
            </a:lvl7pPr>
            <a:lvl8pPr marL="3657600" lvl="7" indent="-304800" rtl="0">
              <a:lnSpc>
                <a:spcPct val="100000"/>
              </a:lnSpc>
              <a:spcBef>
                <a:spcPts val="0"/>
              </a:spcBef>
              <a:spcAft>
                <a:spcPts val="0"/>
              </a:spcAft>
              <a:buSzPts val="1200"/>
              <a:buChar char="○"/>
              <a:defRPr sz="1200"/>
            </a:lvl8pPr>
            <a:lvl9pPr marL="4114800" lvl="8" indent="-304800" rtl="0">
              <a:lnSpc>
                <a:spcPct val="100000"/>
              </a:lnSpc>
              <a:spcBef>
                <a:spcPts val="0"/>
              </a:spcBef>
              <a:spcAft>
                <a:spcPts val="0"/>
              </a:spcAft>
              <a:buSzPts val="1200"/>
              <a:buChar char="■"/>
              <a:defRPr sz="1200"/>
            </a:lvl9pPr>
          </a:lstStyle>
          <a:p>
            <a:endParaRPr/>
          </a:p>
        </p:txBody>
      </p:sp>
      <p:sp>
        <p:nvSpPr>
          <p:cNvPr id="143" name="Google Shape;143;p27"/>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Font typeface="Palanquin Dark"/>
              <a:buNone/>
              <a:defRPr>
                <a:latin typeface="Palanquin Dark"/>
                <a:ea typeface="Palanquin Dark"/>
                <a:cs typeface="Palanquin Dark"/>
                <a:sym typeface="Palanquin Dark"/>
              </a:defRPr>
            </a:lvl2pPr>
            <a:lvl3pPr lvl="2" rtl="0">
              <a:spcBef>
                <a:spcPts val="0"/>
              </a:spcBef>
              <a:spcAft>
                <a:spcPts val="0"/>
              </a:spcAft>
              <a:buSzPts val="3200"/>
              <a:buFont typeface="Palanquin Dark"/>
              <a:buNone/>
              <a:defRPr>
                <a:latin typeface="Palanquin Dark"/>
                <a:ea typeface="Palanquin Dark"/>
                <a:cs typeface="Palanquin Dark"/>
                <a:sym typeface="Palanquin Dark"/>
              </a:defRPr>
            </a:lvl3pPr>
            <a:lvl4pPr lvl="3" rtl="0">
              <a:spcBef>
                <a:spcPts val="0"/>
              </a:spcBef>
              <a:spcAft>
                <a:spcPts val="0"/>
              </a:spcAft>
              <a:buSzPts val="3200"/>
              <a:buFont typeface="Palanquin Dark"/>
              <a:buNone/>
              <a:defRPr>
                <a:latin typeface="Palanquin Dark"/>
                <a:ea typeface="Palanquin Dark"/>
                <a:cs typeface="Palanquin Dark"/>
                <a:sym typeface="Palanquin Dark"/>
              </a:defRPr>
            </a:lvl4pPr>
            <a:lvl5pPr lvl="4" rtl="0">
              <a:spcBef>
                <a:spcPts val="0"/>
              </a:spcBef>
              <a:spcAft>
                <a:spcPts val="0"/>
              </a:spcAft>
              <a:buSzPts val="3200"/>
              <a:buFont typeface="Palanquin Dark"/>
              <a:buNone/>
              <a:defRPr>
                <a:latin typeface="Palanquin Dark"/>
                <a:ea typeface="Palanquin Dark"/>
                <a:cs typeface="Palanquin Dark"/>
                <a:sym typeface="Palanquin Dark"/>
              </a:defRPr>
            </a:lvl5pPr>
            <a:lvl6pPr lvl="5" rtl="0">
              <a:spcBef>
                <a:spcPts val="0"/>
              </a:spcBef>
              <a:spcAft>
                <a:spcPts val="0"/>
              </a:spcAft>
              <a:buSzPts val="3200"/>
              <a:buFont typeface="Palanquin Dark"/>
              <a:buNone/>
              <a:defRPr>
                <a:latin typeface="Palanquin Dark"/>
                <a:ea typeface="Palanquin Dark"/>
                <a:cs typeface="Palanquin Dark"/>
                <a:sym typeface="Palanquin Dark"/>
              </a:defRPr>
            </a:lvl6pPr>
            <a:lvl7pPr lvl="6" rtl="0">
              <a:spcBef>
                <a:spcPts val="0"/>
              </a:spcBef>
              <a:spcAft>
                <a:spcPts val="0"/>
              </a:spcAft>
              <a:buSzPts val="3200"/>
              <a:buFont typeface="Palanquin Dark"/>
              <a:buNone/>
              <a:defRPr>
                <a:latin typeface="Palanquin Dark"/>
                <a:ea typeface="Palanquin Dark"/>
                <a:cs typeface="Palanquin Dark"/>
                <a:sym typeface="Palanquin Dark"/>
              </a:defRPr>
            </a:lvl7pPr>
            <a:lvl8pPr lvl="7" rtl="0">
              <a:spcBef>
                <a:spcPts val="0"/>
              </a:spcBef>
              <a:spcAft>
                <a:spcPts val="0"/>
              </a:spcAft>
              <a:buSzPts val="3200"/>
              <a:buFont typeface="Palanquin Dark"/>
              <a:buNone/>
              <a:defRPr>
                <a:latin typeface="Palanquin Dark"/>
                <a:ea typeface="Palanquin Dark"/>
                <a:cs typeface="Palanquin Dark"/>
                <a:sym typeface="Palanquin Dark"/>
              </a:defRPr>
            </a:lvl8pPr>
            <a:lvl9pPr lvl="8"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144" name="Google Shape;144;p27"/>
          <p:cNvSpPr/>
          <p:nvPr/>
        </p:nvSpPr>
        <p:spPr>
          <a:xfrm rot="5400000">
            <a:off x="4487250" y="477600"/>
            <a:ext cx="169500" cy="9162300"/>
          </a:xfrm>
          <a:prstGeom prst="rect">
            <a:avLst/>
          </a:prstGeom>
          <a:gradFill>
            <a:gsLst>
              <a:gs pos="0">
                <a:srgbClr val="6930C3"/>
              </a:gs>
              <a:gs pos="100000">
                <a:srgbClr val="00C4FF">
                  <a:alpha val="63921"/>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7"/>
          <p:cNvSpPr txBox="1">
            <a:spLocks noGrp="1"/>
          </p:cNvSpPr>
          <p:nvPr>
            <p:ph type="body" idx="2"/>
          </p:nvPr>
        </p:nvSpPr>
        <p:spPr>
          <a:xfrm>
            <a:off x="4699200" y="1732501"/>
            <a:ext cx="3724800" cy="2768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200"/>
            </a:lvl1pPr>
            <a:lvl2pPr marL="914400" lvl="1" indent="-304800" rtl="0">
              <a:lnSpc>
                <a:spcPct val="100000"/>
              </a:lnSpc>
              <a:spcBef>
                <a:spcPts val="0"/>
              </a:spcBef>
              <a:spcAft>
                <a:spcPts val="0"/>
              </a:spcAft>
              <a:buSzPts val="1200"/>
              <a:buChar char="○"/>
              <a:defRPr sz="1200"/>
            </a:lvl2pPr>
            <a:lvl3pPr marL="1371600" lvl="2" indent="-304800" rtl="0">
              <a:lnSpc>
                <a:spcPct val="100000"/>
              </a:lnSpc>
              <a:spcBef>
                <a:spcPts val="0"/>
              </a:spcBef>
              <a:spcAft>
                <a:spcPts val="0"/>
              </a:spcAft>
              <a:buSzPts val="1200"/>
              <a:buChar char="■"/>
              <a:defRPr sz="1200"/>
            </a:lvl3pPr>
            <a:lvl4pPr marL="1828800" lvl="3" indent="-304800" rtl="0">
              <a:lnSpc>
                <a:spcPct val="100000"/>
              </a:lnSpc>
              <a:spcBef>
                <a:spcPts val="0"/>
              </a:spcBef>
              <a:spcAft>
                <a:spcPts val="0"/>
              </a:spcAft>
              <a:buSzPts val="1200"/>
              <a:buChar char="●"/>
              <a:defRPr sz="1200"/>
            </a:lvl4pPr>
            <a:lvl5pPr marL="2286000" lvl="4" indent="-304800" rtl="0">
              <a:lnSpc>
                <a:spcPct val="100000"/>
              </a:lnSpc>
              <a:spcBef>
                <a:spcPts val="0"/>
              </a:spcBef>
              <a:spcAft>
                <a:spcPts val="0"/>
              </a:spcAft>
              <a:buSzPts val="1200"/>
              <a:buChar char="○"/>
              <a:defRPr sz="1200"/>
            </a:lvl5pPr>
            <a:lvl6pPr marL="2743200" lvl="5" indent="-304800" rtl="0">
              <a:lnSpc>
                <a:spcPct val="100000"/>
              </a:lnSpc>
              <a:spcBef>
                <a:spcPts val="0"/>
              </a:spcBef>
              <a:spcAft>
                <a:spcPts val="0"/>
              </a:spcAft>
              <a:buSzPts val="1200"/>
              <a:buChar char="■"/>
              <a:defRPr sz="1200"/>
            </a:lvl6pPr>
            <a:lvl7pPr marL="3200400" lvl="6" indent="-304800" rtl="0">
              <a:lnSpc>
                <a:spcPct val="100000"/>
              </a:lnSpc>
              <a:spcBef>
                <a:spcPts val="0"/>
              </a:spcBef>
              <a:spcAft>
                <a:spcPts val="0"/>
              </a:spcAft>
              <a:buSzPts val="1200"/>
              <a:buChar char="●"/>
              <a:defRPr sz="1200"/>
            </a:lvl7pPr>
            <a:lvl8pPr marL="3657600" lvl="7" indent="-304800" rtl="0">
              <a:lnSpc>
                <a:spcPct val="100000"/>
              </a:lnSpc>
              <a:spcBef>
                <a:spcPts val="0"/>
              </a:spcBef>
              <a:spcAft>
                <a:spcPts val="0"/>
              </a:spcAft>
              <a:buSzPts val="1200"/>
              <a:buChar char="○"/>
              <a:defRPr sz="1200"/>
            </a:lvl8pPr>
            <a:lvl9pPr marL="4114800" lvl="8" indent="-304800" rtl="0">
              <a:lnSpc>
                <a:spcPct val="100000"/>
              </a:lnSpc>
              <a:spcBef>
                <a:spcPts val="0"/>
              </a:spcBef>
              <a:spcAft>
                <a:spcPts val="0"/>
              </a:spcAft>
              <a:buSzPts val="1200"/>
              <a:buChar char="■"/>
              <a:defRPr sz="12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Quote">
  <p:cSld name="CUSTOM_16">
    <p:spTree>
      <p:nvGrpSpPr>
        <p:cNvPr id="1" name="Shape 146"/>
        <p:cNvGrpSpPr/>
        <p:nvPr/>
      </p:nvGrpSpPr>
      <p:grpSpPr>
        <a:xfrm>
          <a:off x="0" y="0"/>
          <a:ext cx="0" cy="0"/>
          <a:chOff x="0" y="0"/>
          <a:chExt cx="0" cy="0"/>
        </a:xfrm>
      </p:grpSpPr>
      <p:sp>
        <p:nvSpPr>
          <p:cNvPr id="147" name="Google Shape;147;p28"/>
          <p:cNvSpPr/>
          <p:nvPr/>
        </p:nvSpPr>
        <p:spPr>
          <a:xfrm>
            <a:off x="0" y="0"/>
            <a:ext cx="9144000" cy="5143500"/>
          </a:xfrm>
          <a:prstGeom prst="rect">
            <a:avLst/>
          </a:prstGeom>
          <a:gradFill>
            <a:gsLst>
              <a:gs pos="0">
                <a:srgbClr val="6930C3"/>
              </a:gs>
              <a:gs pos="100000">
                <a:srgbClr val="00C4FF">
                  <a:alpha val="63921"/>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8"/>
          <p:cNvSpPr txBox="1">
            <a:spLocks noGrp="1"/>
          </p:cNvSpPr>
          <p:nvPr>
            <p:ph type="title"/>
          </p:nvPr>
        </p:nvSpPr>
        <p:spPr>
          <a:xfrm>
            <a:off x="3159300" y="3687272"/>
            <a:ext cx="2825400" cy="402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00">
                <a:solidFill>
                  <a:srgbClr val="FFFFFF"/>
                </a:solidFill>
                <a:latin typeface="Montserrat Medium"/>
                <a:ea typeface="Montserrat Medium"/>
                <a:cs typeface="Montserrat Medium"/>
                <a:sym typeface="Montserrat Medium"/>
              </a:defRPr>
            </a:lvl1pPr>
            <a:lvl2pPr lvl="1" algn="ctr" rtl="0">
              <a:spcBef>
                <a:spcPts val="0"/>
              </a:spcBef>
              <a:spcAft>
                <a:spcPts val="0"/>
              </a:spcAft>
              <a:buNone/>
              <a:defRPr>
                <a:solidFill>
                  <a:srgbClr val="FFFFFF"/>
                </a:solidFill>
                <a:latin typeface="Montserrat Medium"/>
                <a:ea typeface="Montserrat Medium"/>
                <a:cs typeface="Montserrat Medium"/>
                <a:sym typeface="Montserrat Medium"/>
              </a:defRPr>
            </a:lvl2pPr>
            <a:lvl3pPr lvl="2" algn="ctr" rtl="0">
              <a:spcBef>
                <a:spcPts val="0"/>
              </a:spcBef>
              <a:spcAft>
                <a:spcPts val="0"/>
              </a:spcAft>
              <a:buNone/>
              <a:defRPr>
                <a:solidFill>
                  <a:srgbClr val="FFFFFF"/>
                </a:solidFill>
                <a:latin typeface="Montserrat Medium"/>
                <a:ea typeface="Montserrat Medium"/>
                <a:cs typeface="Montserrat Medium"/>
                <a:sym typeface="Montserrat Medium"/>
              </a:defRPr>
            </a:lvl3pPr>
            <a:lvl4pPr lvl="3" algn="ctr" rtl="0">
              <a:spcBef>
                <a:spcPts val="0"/>
              </a:spcBef>
              <a:spcAft>
                <a:spcPts val="0"/>
              </a:spcAft>
              <a:buNone/>
              <a:defRPr>
                <a:solidFill>
                  <a:srgbClr val="FFFFFF"/>
                </a:solidFill>
                <a:latin typeface="Montserrat Medium"/>
                <a:ea typeface="Montserrat Medium"/>
                <a:cs typeface="Montserrat Medium"/>
                <a:sym typeface="Montserrat Medium"/>
              </a:defRPr>
            </a:lvl4pPr>
            <a:lvl5pPr lvl="4" algn="ctr" rtl="0">
              <a:spcBef>
                <a:spcPts val="0"/>
              </a:spcBef>
              <a:spcAft>
                <a:spcPts val="0"/>
              </a:spcAft>
              <a:buNone/>
              <a:defRPr>
                <a:solidFill>
                  <a:srgbClr val="FFFFFF"/>
                </a:solidFill>
                <a:latin typeface="Montserrat Medium"/>
                <a:ea typeface="Montserrat Medium"/>
                <a:cs typeface="Montserrat Medium"/>
                <a:sym typeface="Montserrat Medium"/>
              </a:defRPr>
            </a:lvl5pPr>
            <a:lvl6pPr lvl="5" algn="ctr" rtl="0">
              <a:spcBef>
                <a:spcPts val="0"/>
              </a:spcBef>
              <a:spcAft>
                <a:spcPts val="0"/>
              </a:spcAft>
              <a:buNone/>
              <a:defRPr>
                <a:solidFill>
                  <a:srgbClr val="FFFFFF"/>
                </a:solidFill>
                <a:latin typeface="Montserrat Medium"/>
                <a:ea typeface="Montserrat Medium"/>
                <a:cs typeface="Montserrat Medium"/>
                <a:sym typeface="Montserrat Medium"/>
              </a:defRPr>
            </a:lvl6pPr>
            <a:lvl7pPr lvl="6" algn="ctr" rtl="0">
              <a:spcBef>
                <a:spcPts val="0"/>
              </a:spcBef>
              <a:spcAft>
                <a:spcPts val="0"/>
              </a:spcAft>
              <a:buNone/>
              <a:defRPr>
                <a:solidFill>
                  <a:srgbClr val="FFFFFF"/>
                </a:solidFill>
                <a:latin typeface="Montserrat Medium"/>
                <a:ea typeface="Montserrat Medium"/>
                <a:cs typeface="Montserrat Medium"/>
                <a:sym typeface="Montserrat Medium"/>
              </a:defRPr>
            </a:lvl7pPr>
            <a:lvl8pPr lvl="7" algn="ctr" rtl="0">
              <a:spcBef>
                <a:spcPts val="0"/>
              </a:spcBef>
              <a:spcAft>
                <a:spcPts val="0"/>
              </a:spcAft>
              <a:buNone/>
              <a:defRPr>
                <a:solidFill>
                  <a:srgbClr val="FFFFFF"/>
                </a:solidFill>
                <a:latin typeface="Montserrat Medium"/>
                <a:ea typeface="Montserrat Medium"/>
                <a:cs typeface="Montserrat Medium"/>
                <a:sym typeface="Montserrat Medium"/>
              </a:defRPr>
            </a:lvl8pPr>
            <a:lvl9pPr lvl="8" algn="ctr" rtl="0">
              <a:spcBef>
                <a:spcPts val="0"/>
              </a:spcBef>
              <a:spcAft>
                <a:spcPts val="0"/>
              </a:spcAft>
              <a:buNone/>
              <a:defRPr>
                <a:solidFill>
                  <a:srgbClr val="FFFFFF"/>
                </a:solidFill>
                <a:latin typeface="Montserrat Medium"/>
                <a:ea typeface="Montserrat Medium"/>
                <a:cs typeface="Montserrat Medium"/>
                <a:sym typeface="Montserrat Medium"/>
              </a:defRPr>
            </a:lvl9pPr>
          </a:lstStyle>
          <a:p>
            <a:endParaRPr/>
          </a:p>
        </p:txBody>
      </p:sp>
      <p:sp>
        <p:nvSpPr>
          <p:cNvPr id="149" name="Google Shape;149;p28"/>
          <p:cNvSpPr txBox="1">
            <a:spLocks noGrp="1"/>
          </p:cNvSpPr>
          <p:nvPr>
            <p:ph type="subTitle" idx="1"/>
          </p:nvPr>
        </p:nvSpPr>
        <p:spPr>
          <a:xfrm>
            <a:off x="1589100" y="1777625"/>
            <a:ext cx="5965800" cy="1774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800">
                <a:solidFill>
                  <a:srgbClr val="FFFFFF"/>
                </a:solidFill>
                <a:latin typeface="Montserrat Black"/>
                <a:ea typeface="Montserrat Black"/>
                <a:cs typeface="Montserrat Black"/>
                <a:sym typeface="Montserrat Black"/>
              </a:defRPr>
            </a:lvl1pPr>
            <a:lvl2pPr lvl="1" algn="ctr" rtl="0">
              <a:lnSpc>
                <a:spcPct val="100000"/>
              </a:lnSpc>
              <a:spcBef>
                <a:spcPts val="0"/>
              </a:spcBef>
              <a:spcAft>
                <a:spcPts val="0"/>
              </a:spcAft>
              <a:buNone/>
              <a:defRPr sz="2400">
                <a:solidFill>
                  <a:srgbClr val="FFFFFF"/>
                </a:solidFill>
                <a:latin typeface="Montserrat Black"/>
                <a:ea typeface="Montserrat Black"/>
                <a:cs typeface="Montserrat Black"/>
                <a:sym typeface="Montserrat Black"/>
              </a:defRPr>
            </a:lvl2pPr>
            <a:lvl3pPr lvl="2" algn="ctr" rtl="0">
              <a:lnSpc>
                <a:spcPct val="100000"/>
              </a:lnSpc>
              <a:spcBef>
                <a:spcPts val="0"/>
              </a:spcBef>
              <a:spcAft>
                <a:spcPts val="0"/>
              </a:spcAft>
              <a:buNone/>
              <a:defRPr sz="2400">
                <a:solidFill>
                  <a:srgbClr val="FFFFFF"/>
                </a:solidFill>
                <a:latin typeface="Montserrat Black"/>
                <a:ea typeface="Montserrat Black"/>
                <a:cs typeface="Montserrat Black"/>
                <a:sym typeface="Montserrat Black"/>
              </a:defRPr>
            </a:lvl3pPr>
            <a:lvl4pPr lvl="3" algn="ctr" rtl="0">
              <a:lnSpc>
                <a:spcPct val="100000"/>
              </a:lnSpc>
              <a:spcBef>
                <a:spcPts val="0"/>
              </a:spcBef>
              <a:spcAft>
                <a:spcPts val="0"/>
              </a:spcAft>
              <a:buNone/>
              <a:defRPr sz="2400">
                <a:solidFill>
                  <a:srgbClr val="FFFFFF"/>
                </a:solidFill>
                <a:latin typeface="Montserrat Black"/>
                <a:ea typeface="Montserrat Black"/>
                <a:cs typeface="Montserrat Black"/>
                <a:sym typeface="Montserrat Black"/>
              </a:defRPr>
            </a:lvl4pPr>
            <a:lvl5pPr lvl="4" algn="ctr" rtl="0">
              <a:lnSpc>
                <a:spcPct val="100000"/>
              </a:lnSpc>
              <a:spcBef>
                <a:spcPts val="0"/>
              </a:spcBef>
              <a:spcAft>
                <a:spcPts val="0"/>
              </a:spcAft>
              <a:buNone/>
              <a:defRPr sz="2400">
                <a:solidFill>
                  <a:srgbClr val="FFFFFF"/>
                </a:solidFill>
                <a:latin typeface="Montserrat Black"/>
                <a:ea typeface="Montserrat Black"/>
                <a:cs typeface="Montserrat Black"/>
                <a:sym typeface="Montserrat Black"/>
              </a:defRPr>
            </a:lvl5pPr>
            <a:lvl6pPr lvl="5" algn="ctr" rtl="0">
              <a:lnSpc>
                <a:spcPct val="100000"/>
              </a:lnSpc>
              <a:spcBef>
                <a:spcPts val="0"/>
              </a:spcBef>
              <a:spcAft>
                <a:spcPts val="0"/>
              </a:spcAft>
              <a:buNone/>
              <a:defRPr sz="2400">
                <a:solidFill>
                  <a:srgbClr val="FFFFFF"/>
                </a:solidFill>
                <a:latin typeface="Montserrat Black"/>
                <a:ea typeface="Montserrat Black"/>
                <a:cs typeface="Montserrat Black"/>
                <a:sym typeface="Montserrat Black"/>
              </a:defRPr>
            </a:lvl6pPr>
            <a:lvl7pPr lvl="6" algn="ctr" rtl="0">
              <a:lnSpc>
                <a:spcPct val="100000"/>
              </a:lnSpc>
              <a:spcBef>
                <a:spcPts val="0"/>
              </a:spcBef>
              <a:spcAft>
                <a:spcPts val="0"/>
              </a:spcAft>
              <a:buNone/>
              <a:defRPr sz="2400">
                <a:solidFill>
                  <a:srgbClr val="FFFFFF"/>
                </a:solidFill>
                <a:latin typeface="Montserrat Black"/>
                <a:ea typeface="Montserrat Black"/>
                <a:cs typeface="Montserrat Black"/>
                <a:sym typeface="Montserrat Black"/>
              </a:defRPr>
            </a:lvl7pPr>
            <a:lvl8pPr lvl="7" algn="ctr" rtl="0">
              <a:lnSpc>
                <a:spcPct val="100000"/>
              </a:lnSpc>
              <a:spcBef>
                <a:spcPts val="0"/>
              </a:spcBef>
              <a:spcAft>
                <a:spcPts val="0"/>
              </a:spcAft>
              <a:buNone/>
              <a:defRPr sz="2400">
                <a:solidFill>
                  <a:srgbClr val="FFFFFF"/>
                </a:solidFill>
                <a:latin typeface="Montserrat Black"/>
                <a:ea typeface="Montserrat Black"/>
                <a:cs typeface="Montserrat Black"/>
                <a:sym typeface="Montserrat Black"/>
              </a:defRPr>
            </a:lvl8pPr>
            <a:lvl9pPr lvl="8" algn="ctr" rtl="0">
              <a:lnSpc>
                <a:spcPct val="100000"/>
              </a:lnSpc>
              <a:spcBef>
                <a:spcPts val="0"/>
              </a:spcBef>
              <a:spcAft>
                <a:spcPts val="0"/>
              </a:spcAft>
              <a:buNone/>
              <a:defRPr sz="2400">
                <a:solidFill>
                  <a:srgbClr val="FFFFFF"/>
                </a:solidFill>
                <a:latin typeface="Montserrat Black"/>
                <a:ea typeface="Montserrat Black"/>
                <a:cs typeface="Montserrat Black"/>
                <a:sym typeface="Montserrat Black"/>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hree columns 2">
  <p:cSld name="CUSTOM_2_1_1_1">
    <p:spTree>
      <p:nvGrpSpPr>
        <p:cNvPr id="1" name="Shape 150"/>
        <p:cNvGrpSpPr/>
        <p:nvPr/>
      </p:nvGrpSpPr>
      <p:grpSpPr>
        <a:xfrm>
          <a:off x="0" y="0"/>
          <a:ext cx="0" cy="0"/>
          <a:chOff x="0" y="0"/>
          <a:chExt cx="0" cy="0"/>
        </a:xfrm>
      </p:grpSpPr>
      <p:sp>
        <p:nvSpPr>
          <p:cNvPr id="151" name="Google Shape;151;p29"/>
          <p:cNvSpPr txBox="1">
            <a:spLocks noGrp="1"/>
          </p:cNvSpPr>
          <p:nvPr>
            <p:ph type="subTitle" idx="1"/>
          </p:nvPr>
        </p:nvSpPr>
        <p:spPr>
          <a:xfrm>
            <a:off x="720000" y="1425422"/>
            <a:ext cx="29274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a:endParaRPr/>
          </a:p>
        </p:txBody>
      </p:sp>
      <p:sp>
        <p:nvSpPr>
          <p:cNvPr id="152" name="Google Shape;152;p29"/>
          <p:cNvSpPr txBox="1">
            <a:spLocks noGrp="1"/>
          </p:cNvSpPr>
          <p:nvPr>
            <p:ph type="subTitle" idx="2"/>
          </p:nvPr>
        </p:nvSpPr>
        <p:spPr>
          <a:xfrm>
            <a:off x="720000" y="1720696"/>
            <a:ext cx="2927400" cy="68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53" name="Google Shape;153;p29"/>
          <p:cNvSpPr txBox="1">
            <a:spLocks noGrp="1"/>
          </p:cNvSpPr>
          <p:nvPr>
            <p:ph type="subTitle" idx="3"/>
          </p:nvPr>
        </p:nvSpPr>
        <p:spPr>
          <a:xfrm>
            <a:off x="720000" y="3839794"/>
            <a:ext cx="29274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a:endParaRPr/>
          </a:p>
        </p:txBody>
      </p:sp>
      <p:sp>
        <p:nvSpPr>
          <p:cNvPr id="154" name="Google Shape;154;p29"/>
          <p:cNvSpPr txBox="1">
            <a:spLocks noGrp="1"/>
          </p:cNvSpPr>
          <p:nvPr>
            <p:ph type="subTitle" idx="4"/>
          </p:nvPr>
        </p:nvSpPr>
        <p:spPr>
          <a:xfrm>
            <a:off x="720000" y="4135076"/>
            <a:ext cx="2927400" cy="68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55" name="Google Shape;155;p29"/>
          <p:cNvSpPr txBox="1">
            <a:spLocks noGrp="1"/>
          </p:cNvSpPr>
          <p:nvPr>
            <p:ph type="title"/>
          </p:nvPr>
        </p:nvSpPr>
        <p:spPr>
          <a:xfrm>
            <a:off x="720000" y="387600"/>
            <a:ext cx="3330300" cy="114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Font typeface="Palanquin Dark"/>
              <a:buNone/>
              <a:defRPr>
                <a:latin typeface="Palanquin Dark"/>
                <a:ea typeface="Palanquin Dark"/>
                <a:cs typeface="Palanquin Dark"/>
                <a:sym typeface="Palanquin Dark"/>
              </a:defRPr>
            </a:lvl2pPr>
            <a:lvl3pPr lvl="2" rtl="0">
              <a:spcBef>
                <a:spcPts val="0"/>
              </a:spcBef>
              <a:spcAft>
                <a:spcPts val="0"/>
              </a:spcAft>
              <a:buSzPts val="3200"/>
              <a:buFont typeface="Palanquin Dark"/>
              <a:buNone/>
              <a:defRPr>
                <a:latin typeface="Palanquin Dark"/>
                <a:ea typeface="Palanquin Dark"/>
                <a:cs typeface="Palanquin Dark"/>
                <a:sym typeface="Palanquin Dark"/>
              </a:defRPr>
            </a:lvl3pPr>
            <a:lvl4pPr lvl="3" rtl="0">
              <a:spcBef>
                <a:spcPts val="0"/>
              </a:spcBef>
              <a:spcAft>
                <a:spcPts val="0"/>
              </a:spcAft>
              <a:buSzPts val="3200"/>
              <a:buFont typeface="Palanquin Dark"/>
              <a:buNone/>
              <a:defRPr>
                <a:latin typeface="Palanquin Dark"/>
                <a:ea typeface="Palanquin Dark"/>
                <a:cs typeface="Palanquin Dark"/>
                <a:sym typeface="Palanquin Dark"/>
              </a:defRPr>
            </a:lvl4pPr>
            <a:lvl5pPr lvl="4" rtl="0">
              <a:spcBef>
                <a:spcPts val="0"/>
              </a:spcBef>
              <a:spcAft>
                <a:spcPts val="0"/>
              </a:spcAft>
              <a:buSzPts val="3200"/>
              <a:buFont typeface="Palanquin Dark"/>
              <a:buNone/>
              <a:defRPr>
                <a:latin typeface="Palanquin Dark"/>
                <a:ea typeface="Palanquin Dark"/>
                <a:cs typeface="Palanquin Dark"/>
                <a:sym typeface="Palanquin Dark"/>
              </a:defRPr>
            </a:lvl5pPr>
            <a:lvl6pPr lvl="5" rtl="0">
              <a:spcBef>
                <a:spcPts val="0"/>
              </a:spcBef>
              <a:spcAft>
                <a:spcPts val="0"/>
              </a:spcAft>
              <a:buSzPts val="3200"/>
              <a:buFont typeface="Palanquin Dark"/>
              <a:buNone/>
              <a:defRPr>
                <a:latin typeface="Palanquin Dark"/>
                <a:ea typeface="Palanquin Dark"/>
                <a:cs typeface="Palanquin Dark"/>
                <a:sym typeface="Palanquin Dark"/>
              </a:defRPr>
            </a:lvl6pPr>
            <a:lvl7pPr lvl="6" rtl="0">
              <a:spcBef>
                <a:spcPts val="0"/>
              </a:spcBef>
              <a:spcAft>
                <a:spcPts val="0"/>
              </a:spcAft>
              <a:buSzPts val="3200"/>
              <a:buFont typeface="Palanquin Dark"/>
              <a:buNone/>
              <a:defRPr>
                <a:latin typeface="Palanquin Dark"/>
                <a:ea typeface="Palanquin Dark"/>
                <a:cs typeface="Palanquin Dark"/>
                <a:sym typeface="Palanquin Dark"/>
              </a:defRPr>
            </a:lvl7pPr>
            <a:lvl8pPr lvl="7" rtl="0">
              <a:spcBef>
                <a:spcPts val="0"/>
              </a:spcBef>
              <a:spcAft>
                <a:spcPts val="0"/>
              </a:spcAft>
              <a:buSzPts val="3200"/>
              <a:buFont typeface="Palanquin Dark"/>
              <a:buNone/>
              <a:defRPr>
                <a:latin typeface="Palanquin Dark"/>
                <a:ea typeface="Palanquin Dark"/>
                <a:cs typeface="Palanquin Dark"/>
                <a:sym typeface="Palanquin Dark"/>
              </a:defRPr>
            </a:lvl8pPr>
            <a:lvl9pPr lvl="8"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156" name="Google Shape;156;p29"/>
          <p:cNvSpPr txBox="1">
            <a:spLocks noGrp="1"/>
          </p:cNvSpPr>
          <p:nvPr>
            <p:ph type="subTitle" idx="5"/>
          </p:nvPr>
        </p:nvSpPr>
        <p:spPr>
          <a:xfrm>
            <a:off x="720000" y="2632608"/>
            <a:ext cx="29274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a:endParaRPr/>
          </a:p>
        </p:txBody>
      </p:sp>
      <p:sp>
        <p:nvSpPr>
          <p:cNvPr id="157" name="Google Shape;157;p29"/>
          <p:cNvSpPr txBox="1">
            <a:spLocks noGrp="1"/>
          </p:cNvSpPr>
          <p:nvPr>
            <p:ph type="subTitle" idx="6"/>
          </p:nvPr>
        </p:nvSpPr>
        <p:spPr>
          <a:xfrm>
            <a:off x="720000" y="2927886"/>
            <a:ext cx="2927400" cy="68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58" name="Google Shape;158;p29"/>
          <p:cNvSpPr/>
          <p:nvPr/>
        </p:nvSpPr>
        <p:spPr>
          <a:xfrm rot="-5400000" flipH="1">
            <a:off x="4487250" y="477600"/>
            <a:ext cx="169500" cy="9162300"/>
          </a:xfrm>
          <a:prstGeom prst="rect">
            <a:avLst/>
          </a:prstGeom>
          <a:gradFill>
            <a:gsLst>
              <a:gs pos="0">
                <a:srgbClr val="6930C3"/>
              </a:gs>
              <a:gs pos="100000">
                <a:srgbClr val="00C4FF">
                  <a:alpha val="63921"/>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6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720000" y="1106800"/>
            <a:ext cx="8012100" cy="36486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lt2"/>
              </a:buClr>
              <a:buSzPts val="1200"/>
              <a:buAutoNum type="arabicPeriod"/>
              <a:defRPr sz="1200"/>
            </a:lvl1pPr>
            <a:lvl2pPr marL="914400" lvl="1" indent="-304800">
              <a:lnSpc>
                <a:spcPct val="100000"/>
              </a:lnSpc>
              <a:spcBef>
                <a:spcPts val="0"/>
              </a:spcBef>
              <a:spcAft>
                <a:spcPts val="0"/>
              </a:spcAft>
              <a:buSzPts val="1200"/>
              <a:buAutoNum type="alphaLcPeriod"/>
              <a:defRPr sz="1200"/>
            </a:lvl2pPr>
            <a:lvl3pPr marL="1371600" lvl="2" indent="-304800">
              <a:lnSpc>
                <a:spcPct val="100000"/>
              </a:lnSpc>
              <a:spcBef>
                <a:spcPts val="0"/>
              </a:spcBef>
              <a:spcAft>
                <a:spcPts val="0"/>
              </a:spcAft>
              <a:buSzPts val="1200"/>
              <a:buAutoNum type="romanLcPeriod"/>
              <a:defRPr sz="1200"/>
            </a:lvl3pPr>
            <a:lvl4pPr marL="1828800" lvl="3" indent="-304800">
              <a:lnSpc>
                <a:spcPct val="100000"/>
              </a:lnSpc>
              <a:spcBef>
                <a:spcPts val="0"/>
              </a:spcBef>
              <a:spcAft>
                <a:spcPts val="0"/>
              </a:spcAft>
              <a:buSzPts val="1200"/>
              <a:buAutoNum type="arabicPeriod"/>
              <a:defRPr sz="1200"/>
            </a:lvl4pPr>
            <a:lvl5pPr marL="2286000" lvl="4" indent="-304800">
              <a:lnSpc>
                <a:spcPct val="100000"/>
              </a:lnSpc>
              <a:spcBef>
                <a:spcPts val="0"/>
              </a:spcBef>
              <a:spcAft>
                <a:spcPts val="0"/>
              </a:spcAft>
              <a:buSzPts val="1200"/>
              <a:buAutoNum type="alphaLcPeriod"/>
              <a:defRPr sz="1200"/>
            </a:lvl5pPr>
            <a:lvl6pPr marL="2743200" lvl="5" indent="-304800">
              <a:lnSpc>
                <a:spcPct val="100000"/>
              </a:lnSpc>
              <a:spcBef>
                <a:spcPts val="0"/>
              </a:spcBef>
              <a:spcAft>
                <a:spcPts val="0"/>
              </a:spcAft>
              <a:buSzPts val="1200"/>
              <a:buAutoNum type="romanLcPeriod"/>
              <a:defRPr sz="1200"/>
            </a:lvl6pPr>
            <a:lvl7pPr marL="3200400" lvl="6" indent="-304800">
              <a:lnSpc>
                <a:spcPct val="100000"/>
              </a:lnSpc>
              <a:spcBef>
                <a:spcPts val="0"/>
              </a:spcBef>
              <a:spcAft>
                <a:spcPts val="0"/>
              </a:spcAft>
              <a:buSzPts val="1200"/>
              <a:buAutoNum type="arabicPeriod"/>
              <a:defRPr sz="1200"/>
            </a:lvl7pPr>
            <a:lvl8pPr marL="3657600" lvl="7" indent="-304800">
              <a:lnSpc>
                <a:spcPct val="100000"/>
              </a:lnSpc>
              <a:spcBef>
                <a:spcPts val="0"/>
              </a:spcBef>
              <a:spcAft>
                <a:spcPts val="0"/>
              </a:spcAft>
              <a:buSzPts val="1200"/>
              <a:buAutoNum type="alphaLcPeriod"/>
              <a:defRPr sz="1200"/>
            </a:lvl8pPr>
            <a:lvl9pPr marL="4114800" lvl="8" indent="-304800">
              <a:lnSpc>
                <a:spcPct val="100000"/>
              </a:lnSpc>
              <a:spcBef>
                <a:spcPts val="0"/>
              </a:spcBef>
              <a:spcAft>
                <a:spcPts val="0"/>
              </a:spcAft>
              <a:buSzPts val="1200"/>
              <a:buAutoNum type="romanLcPeriod"/>
              <a:defRPr sz="1200"/>
            </a:lvl9pPr>
          </a:lstStyle>
          <a:p>
            <a:endParaRPr/>
          </a:p>
        </p:txBody>
      </p:sp>
      <p:sp>
        <p:nvSpPr>
          <p:cNvPr id="17" name="Google Shape;17;p4"/>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Font typeface="Palanquin Dark"/>
              <a:buNone/>
              <a:defRPr>
                <a:latin typeface="Palanquin Dark"/>
                <a:ea typeface="Palanquin Dark"/>
                <a:cs typeface="Palanquin Dark"/>
                <a:sym typeface="Palanquin Dark"/>
              </a:defRPr>
            </a:lvl2pPr>
            <a:lvl3pPr lvl="2" rtl="0">
              <a:spcBef>
                <a:spcPts val="0"/>
              </a:spcBef>
              <a:spcAft>
                <a:spcPts val="0"/>
              </a:spcAft>
              <a:buSzPts val="3200"/>
              <a:buFont typeface="Palanquin Dark"/>
              <a:buNone/>
              <a:defRPr>
                <a:latin typeface="Palanquin Dark"/>
                <a:ea typeface="Palanquin Dark"/>
                <a:cs typeface="Palanquin Dark"/>
                <a:sym typeface="Palanquin Dark"/>
              </a:defRPr>
            </a:lvl3pPr>
            <a:lvl4pPr lvl="3" rtl="0">
              <a:spcBef>
                <a:spcPts val="0"/>
              </a:spcBef>
              <a:spcAft>
                <a:spcPts val="0"/>
              </a:spcAft>
              <a:buSzPts val="3200"/>
              <a:buFont typeface="Palanquin Dark"/>
              <a:buNone/>
              <a:defRPr>
                <a:latin typeface="Palanquin Dark"/>
                <a:ea typeface="Palanquin Dark"/>
                <a:cs typeface="Palanquin Dark"/>
                <a:sym typeface="Palanquin Dark"/>
              </a:defRPr>
            </a:lvl4pPr>
            <a:lvl5pPr lvl="4" rtl="0">
              <a:spcBef>
                <a:spcPts val="0"/>
              </a:spcBef>
              <a:spcAft>
                <a:spcPts val="0"/>
              </a:spcAft>
              <a:buSzPts val="3200"/>
              <a:buFont typeface="Palanquin Dark"/>
              <a:buNone/>
              <a:defRPr>
                <a:latin typeface="Palanquin Dark"/>
                <a:ea typeface="Palanquin Dark"/>
                <a:cs typeface="Palanquin Dark"/>
                <a:sym typeface="Palanquin Dark"/>
              </a:defRPr>
            </a:lvl5pPr>
            <a:lvl6pPr lvl="5" rtl="0">
              <a:spcBef>
                <a:spcPts val="0"/>
              </a:spcBef>
              <a:spcAft>
                <a:spcPts val="0"/>
              </a:spcAft>
              <a:buSzPts val="3200"/>
              <a:buFont typeface="Palanquin Dark"/>
              <a:buNone/>
              <a:defRPr>
                <a:latin typeface="Palanquin Dark"/>
                <a:ea typeface="Palanquin Dark"/>
                <a:cs typeface="Palanquin Dark"/>
                <a:sym typeface="Palanquin Dark"/>
              </a:defRPr>
            </a:lvl6pPr>
            <a:lvl7pPr lvl="6" rtl="0">
              <a:spcBef>
                <a:spcPts val="0"/>
              </a:spcBef>
              <a:spcAft>
                <a:spcPts val="0"/>
              </a:spcAft>
              <a:buSzPts val="3200"/>
              <a:buFont typeface="Palanquin Dark"/>
              <a:buNone/>
              <a:defRPr>
                <a:latin typeface="Palanquin Dark"/>
                <a:ea typeface="Palanquin Dark"/>
                <a:cs typeface="Palanquin Dark"/>
                <a:sym typeface="Palanquin Dark"/>
              </a:defRPr>
            </a:lvl7pPr>
            <a:lvl8pPr lvl="7" rtl="0">
              <a:spcBef>
                <a:spcPts val="0"/>
              </a:spcBef>
              <a:spcAft>
                <a:spcPts val="0"/>
              </a:spcAft>
              <a:buSzPts val="3200"/>
              <a:buFont typeface="Palanquin Dark"/>
              <a:buNone/>
              <a:defRPr>
                <a:latin typeface="Palanquin Dark"/>
                <a:ea typeface="Palanquin Dark"/>
                <a:cs typeface="Palanquin Dark"/>
                <a:sym typeface="Palanquin Dark"/>
              </a:defRPr>
            </a:lvl8pPr>
            <a:lvl9pPr lvl="8"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18" name="Google Shape;18;p4"/>
          <p:cNvSpPr/>
          <p:nvPr/>
        </p:nvSpPr>
        <p:spPr>
          <a:xfrm rot="5400000">
            <a:off x="4487250" y="477600"/>
            <a:ext cx="169500" cy="9162300"/>
          </a:xfrm>
          <a:prstGeom prst="rect">
            <a:avLst/>
          </a:prstGeom>
          <a:gradFill>
            <a:gsLst>
              <a:gs pos="0">
                <a:srgbClr val="6930C3"/>
              </a:gs>
              <a:gs pos="100000">
                <a:srgbClr val="00C4FF">
                  <a:alpha val="63921"/>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subTitle" idx="1"/>
          </p:nvPr>
        </p:nvSpPr>
        <p:spPr>
          <a:xfrm>
            <a:off x="1476350" y="2895600"/>
            <a:ext cx="24861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a:endParaRPr/>
          </a:p>
        </p:txBody>
      </p:sp>
      <p:sp>
        <p:nvSpPr>
          <p:cNvPr id="21" name="Google Shape;21;p5"/>
          <p:cNvSpPr txBox="1">
            <a:spLocks noGrp="1"/>
          </p:cNvSpPr>
          <p:nvPr>
            <p:ph type="subTitle" idx="2"/>
          </p:nvPr>
        </p:nvSpPr>
        <p:spPr>
          <a:xfrm>
            <a:off x="1476350" y="3272025"/>
            <a:ext cx="2486100" cy="95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2" name="Google Shape;22;p5"/>
          <p:cNvSpPr txBox="1">
            <a:spLocks noGrp="1"/>
          </p:cNvSpPr>
          <p:nvPr>
            <p:ph type="subTitle" idx="3"/>
          </p:nvPr>
        </p:nvSpPr>
        <p:spPr>
          <a:xfrm>
            <a:off x="5181575" y="2895600"/>
            <a:ext cx="24861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a:endParaRPr/>
          </a:p>
        </p:txBody>
      </p:sp>
      <p:sp>
        <p:nvSpPr>
          <p:cNvPr id="23" name="Google Shape;23;p5"/>
          <p:cNvSpPr txBox="1">
            <a:spLocks noGrp="1"/>
          </p:cNvSpPr>
          <p:nvPr>
            <p:ph type="subTitle" idx="4"/>
          </p:nvPr>
        </p:nvSpPr>
        <p:spPr>
          <a:xfrm>
            <a:off x="5181575" y="3272025"/>
            <a:ext cx="2486100" cy="95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4" name="Google Shape;24;p5"/>
          <p:cNvSpPr txBox="1">
            <a:spLocks noGrp="1"/>
          </p:cNvSpPr>
          <p:nvPr>
            <p:ph type="title"/>
          </p:nvPr>
        </p:nvSpPr>
        <p:spPr>
          <a:xfrm>
            <a:off x="720000" y="387600"/>
            <a:ext cx="7704000" cy="6126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Font typeface="Palanquin Dark"/>
              <a:buNone/>
              <a:defRPr>
                <a:latin typeface="Palanquin Dark"/>
                <a:ea typeface="Palanquin Dark"/>
                <a:cs typeface="Palanquin Dark"/>
                <a:sym typeface="Palanquin Dark"/>
              </a:defRPr>
            </a:lvl2pPr>
            <a:lvl3pPr lvl="2" rtl="0">
              <a:spcBef>
                <a:spcPts val="0"/>
              </a:spcBef>
              <a:spcAft>
                <a:spcPts val="0"/>
              </a:spcAft>
              <a:buSzPts val="3200"/>
              <a:buFont typeface="Palanquin Dark"/>
              <a:buNone/>
              <a:defRPr>
                <a:latin typeface="Palanquin Dark"/>
                <a:ea typeface="Palanquin Dark"/>
                <a:cs typeface="Palanquin Dark"/>
                <a:sym typeface="Palanquin Dark"/>
              </a:defRPr>
            </a:lvl3pPr>
            <a:lvl4pPr lvl="3" rtl="0">
              <a:spcBef>
                <a:spcPts val="0"/>
              </a:spcBef>
              <a:spcAft>
                <a:spcPts val="0"/>
              </a:spcAft>
              <a:buSzPts val="3200"/>
              <a:buFont typeface="Palanquin Dark"/>
              <a:buNone/>
              <a:defRPr>
                <a:latin typeface="Palanquin Dark"/>
                <a:ea typeface="Palanquin Dark"/>
                <a:cs typeface="Palanquin Dark"/>
                <a:sym typeface="Palanquin Dark"/>
              </a:defRPr>
            </a:lvl4pPr>
            <a:lvl5pPr lvl="4" rtl="0">
              <a:spcBef>
                <a:spcPts val="0"/>
              </a:spcBef>
              <a:spcAft>
                <a:spcPts val="0"/>
              </a:spcAft>
              <a:buSzPts val="3200"/>
              <a:buFont typeface="Palanquin Dark"/>
              <a:buNone/>
              <a:defRPr>
                <a:latin typeface="Palanquin Dark"/>
                <a:ea typeface="Palanquin Dark"/>
                <a:cs typeface="Palanquin Dark"/>
                <a:sym typeface="Palanquin Dark"/>
              </a:defRPr>
            </a:lvl5pPr>
            <a:lvl6pPr lvl="5" rtl="0">
              <a:spcBef>
                <a:spcPts val="0"/>
              </a:spcBef>
              <a:spcAft>
                <a:spcPts val="0"/>
              </a:spcAft>
              <a:buSzPts val="3200"/>
              <a:buFont typeface="Palanquin Dark"/>
              <a:buNone/>
              <a:defRPr>
                <a:latin typeface="Palanquin Dark"/>
                <a:ea typeface="Palanquin Dark"/>
                <a:cs typeface="Palanquin Dark"/>
                <a:sym typeface="Palanquin Dark"/>
              </a:defRPr>
            </a:lvl6pPr>
            <a:lvl7pPr lvl="6" rtl="0">
              <a:spcBef>
                <a:spcPts val="0"/>
              </a:spcBef>
              <a:spcAft>
                <a:spcPts val="0"/>
              </a:spcAft>
              <a:buSzPts val="3200"/>
              <a:buFont typeface="Palanquin Dark"/>
              <a:buNone/>
              <a:defRPr>
                <a:latin typeface="Palanquin Dark"/>
                <a:ea typeface="Palanquin Dark"/>
                <a:cs typeface="Palanquin Dark"/>
                <a:sym typeface="Palanquin Dark"/>
              </a:defRPr>
            </a:lvl7pPr>
            <a:lvl8pPr lvl="7" rtl="0">
              <a:spcBef>
                <a:spcPts val="0"/>
              </a:spcBef>
              <a:spcAft>
                <a:spcPts val="0"/>
              </a:spcAft>
              <a:buSzPts val="3200"/>
              <a:buFont typeface="Palanquin Dark"/>
              <a:buNone/>
              <a:defRPr>
                <a:latin typeface="Palanquin Dark"/>
                <a:ea typeface="Palanquin Dark"/>
                <a:cs typeface="Palanquin Dark"/>
                <a:sym typeface="Palanquin Dark"/>
              </a:defRPr>
            </a:lvl8pPr>
            <a:lvl9pPr lvl="8"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25" name="Google Shape;25;p5"/>
          <p:cNvSpPr/>
          <p:nvPr/>
        </p:nvSpPr>
        <p:spPr>
          <a:xfrm rot="5400000">
            <a:off x="4487250" y="477600"/>
            <a:ext cx="169500" cy="9162300"/>
          </a:xfrm>
          <a:prstGeom prst="rect">
            <a:avLst/>
          </a:prstGeom>
          <a:gradFill>
            <a:gsLst>
              <a:gs pos="0">
                <a:srgbClr val="6930C3"/>
              </a:gs>
              <a:gs pos="100000">
                <a:srgbClr val="00C4FF">
                  <a:alpha val="63921"/>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Font typeface="Palanquin Dark"/>
              <a:buNone/>
              <a:defRPr>
                <a:latin typeface="Palanquin Dark"/>
                <a:ea typeface="Palanquin Dark"/>
                <a:cs typeface="Palanquin Dark"/>
                <a:sym typeface="Palanquin Dark"/>
              </a:defRPr>
            </a:lvl2pPr>
            <a:lvl3pPr lvl="2" rtl="0">
              <a:spcBef>
                <a:spcPts val="0"/>
              </a:spcBef>
              <a:spcAft>
                <a:spcPts val="0"/>
              </a:spcAft>
              <a:buSzPts val="3200"/>
              <a:buFont typeface="Palanquin Dark"/>
              <a:buNone/>
              <a:defRPr>
                <a:latin typeface="Palanquin Dark"/>
                <a:ea typeface="Palanquin Dark"/>
                <a:cs typeface="Palanquin Dark"/>
                <a:sym typeface="Palanquin Dark"/>
              </a:defRPr>
            </a:lvl3pPr>
            <a:lvl4pPr lvl="3" rtl="0">
              <a:spcBef>
                <a:spcPts val="0"/>
              </a:spcBef>
              <a:spcAft>
                <a:spcPts val="0"/>
              </a:spcAft>
              <a:buSzPts val="3200"/>
              <a:buFont typeface="Palanquin Dark"/>
              <a:buNone/>
              <a:defRPr>
                <a:latin typeface="Palanquin Dark"/>
                <a:ea typeface="Palanquin Dark"/>
                <a:cs typeface="Palanquin Dark"/>
                <a:sym typeface="Palanquin Dark"/>
              </a:defRPr>
            </a:lvl4pPr>
            <a:lvl5pPr lvl="4" rtl="0">
              <a:spcBef>
                <a:spcPts val="0"/>
              </a:spcBef>
              <a:spcAft>
                <a:spcPts val="0"/>
              </a:spcAft>
              <a:buSzPts val="3200"/>
              <a:buFont typeface="Palanquin Dark"/>
              <a:buNone/>
              <a:defRPr>
                <a:latin typeface="Palanquin Dark"/>
                <a:ea typeface="Palanquin Dark"/>
                <a:cs typeface="Palanquin Dark"/>
                <a:sym typeface="Palanquin Dark"/>
              </a:defRPr>
            </a:lvl5pPr>
            <a:lvl6pPr lvl="5" rtl="0">
              <a:spcBef>
                <a:spcPts val="0"/>
              </a:spcBef>
              <a:spcAft>
                <a:spcPts val="0"/>
              </a:spcAft>
              <a:buSzPts val="3200"/>
              <a:buFont typeface="Palanquin Dark"/>
              <a:buNone/>
              <a:defRPr>
                <a:latin typeface="Palanquin Dark"/>
                <a:ea typeface="Palanquin Dark"/>
                <a:cs typeface="Palanquin Dark"/>
                <a:sym typeface="Palanquin Dark"/>
              </a:defRPr>
            </a:lvl6pPr>
            <a:lvl7pPr lvl="6" rtl="0">
              <a:spcBef>
                <a:spcPts val="0"/>
              </a:spcBef>
              <a:spcAft>
                <a:spcPts val="0"/>
              </a:spcAft>
              <a:buSzPts val="3200"/>
              <a:buFont typeface="Palanquin Dark"/>
              <a:buNone/>
              <a:defRPr>
                <a:latin typeface="Palanquin Dark"/>
                <a:ea typeface="Palanquin Dark"/>
                <a:cs typeface="Palanquin Dark"/>
                <a:sym typeface="Palanquin Dark"/>
              </a:defRPr>
            </a:lvl7pPr>
            <a:lvl8pPr lvl="7" rtl="0">
              <a:spcBef>
                <a:spcPts val="0"/>
              </a:spcBef>
              <a:spcAft>
                <a:spcPts val="0"/>
              </a:spcAft>
              <a:buSzPts val="3200"/>
              <a:buFont typeface="Palanquin Dark"/>
              <a:buNone/>
              <a:defRPr>
                <a:latin typeface="Palanquin Dark"/>
                <a:ea typeface="Palanquin Dark"/>
                <a:cs typeface="Palanquin Dark"/>
                <a:sym typeface="Palanquin Dark"/>
              </a:defRPr>
            </a:lvl8pPr>
            <a:lvl9pPr lvl="8"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28" name="Google Shape;28;p6"/>
          <p:cNvSpPr/>
          <p:nvPr/>
        </p:nvSpPr>
        <p:spPr>
          <a:xfrm rot="5400000">
            <a:off x="4487250" y="477600"/>
            <a:ext cx="169500" cy="9162300"/>
          </a:xfrm>
          <a:prstGeom prst="rect">
            <a:avLst/>
          </a:prstGeom>
          <a:gradFill>
            <a:gsLst>
              <a:gs pos="0">
                <a:srgbClr val="6930C3"/>
              </a:gs>
              <a:gs pos="100000">
                <a:srgbClr val="00C4FF">
                  <a:alpha val="63921"/>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subTitle" idx="1"/>
          </p:nvPr>
        </p:nvSpPr>
        <p:spPr>
          <a:xfrm>
            <a:off x="720000" y="2775213"/>
            <a:ext cx="3078000" cy="135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
        <p:nvSpPr>
          <p:cNvPr id="31" name="Google Shape;31;p7"/>
          <p:cNvSpPr txBox="1">
            <a:spLocks noGrp="1"/>
          </p:cNvSpPr>
          <p:nvPr>
            <p:ph type="title"/>
          </p:nvPr>
        </p:nvSpPr>
        <p:spPr>
          <a:xfrm>
            <a:off x="720000" y="1691803"/>
            <a:ext cx="2858700" cy="1128300"/>
          </a:xfrm>
          <a:prstGeom prst="rect">
            <a:avLst/>
          </a:prstGeom>
          <a:noFill/>
        </p:spPr>
        <p:txBody>
          <a:bodyPr spcFirstLastPara="1" wrap="square" lIns="91425" tIns="91425" rIns="91425" bIns="91425" anchor="t" anchorCtr="0">
            <a:noAutofit/>
          </a:bodyPr>
          <a:lstStyle>
            <a:lvl1pPr lvl="0" rtl="0">
              <a:lnSpc>
                <a:spcPct val="90000"/>
              </a:lnSpc>
              <a:spcBef>
                <a:spcPts val="0"/>
              </a:spcBef>
              <a:spcAft>
                <a:spcPts val="0"/>
              </a:spcAft>
              <a:buSzPts val="3200"/>
              <a:buNone/>
              <a:defRPr/>
            </a:lvl1pPr>
            <a:lvl2pPr lvl="1" rtl="0">
              <a:spcBef>
                <a:spcPts val="0"/>
              </a:spcBef>
              <a:spcAft>
                <a:spcPts val="0"/>
              </a:spcAft>
              <a:buSzPts val="3200"/>
              <a:buFont typeface="Palanquin Dark"/>
              <a:buNone/>
              <a:defRPr>
                <a:latin typeface="Palanquin Dark"/>
                <a:ea typeface="Palanquin Dark"/>
                <a:cs typeface="Palanquin Dark"/>
                <a:sym typeface="Palanquin Dark"/>
              </a:defRPr>
            </a:lvl2pPr>
            <a:lvl3pPr lvl="2" rtl="0">
              <a:spcBef>
                <a:spcPts val="0"/>
              </a:spcBef>
              <a:spcAft>
                <a:spcPts val="0"/>
              </a:spcAft>
              <a:buSzPts val="3200"/>
              <a:buFont typeface="Palanquin Dark"/>
              <a:buNone/>
              <a:defRPr>
                <a:latin typeface="Palanquin Dark"/>
                <a:ea typeface="Palanquin Dark"/>
                <a:cs typeface="Palanquin Dark"/>
                <a:sym typeface="Palanquin Dark"/>
              </a:defRPr>
            </a:lvl3pPr>
            <a:lvl4pPr lvl="3" rtl="0">
              <a:spcBef>
                <a:spcPts val="0"/>
              </a:spcBef>
              <a:spcAft>
                <a:spcPts val="0"/>
              </a:spcAft>
              <a:buSzPts val="3200"/>
              <a:buFont typeface="Palanquin Dark"/>
              <a:buNone/>
              <a:defRPr>
                <a:latin typeface="Palanquin Dark"/>
                <a:ea typeface="Palanquin Dark"/>
                <a:cs typeface="Palanquin Dark"/>
                <a:sym typeface="Palanquin Dark"/>
              </a:defRPr>
            </a:lvl4pPr>
            <a:lvl5pPr lvl="4" rtl="0">
              <a:spcBef>
                <a:spcPts val="0"/>
              </a:spcBef>
              <a:spcAft>
                <a:spcPts val="0"/>
              </a:spcAft>
              <a:buSzPts val="3200"/>
              <a:buFont typeface="Palanquin Dark"/>
              <a:buNone/>
              <a:defRPr>
                <a:latin typeface="Palanquin Dark"/>
                <a:ea typeface="Palanquin Dark"/>
                <a:cs typeface="Palanquin Dark"/>
                <a:sym typeface="Palanquin Dark"/>
              </a:defRPr>
            </a:lvl5pPr>
            <a:lvl6pPr lvl="5" rtl="0">
              <a:spcBef>
                <a:spcPts val="0"/>
              </a:spcBef>
              <a:spcAft>
                <a:spcPts val="0"/>
              </a:spcAft>
              <a:buSzPts val="3200"/>
              <a:buFont typeface="Palanquin Dark"/>
              <a:buNone/>
              <a:defRPr>
                <a:latin typeface="Palanquin Dark"/>
                <a:ea typeface="Palanquin Dark"/>
                <a:cs typeface="Palanquin Dark"/>
                <a:sym typeface="Palanquin Dark"/>
              </a:defRPr>
            </a:lvl6pPr>
            <a:lvl7pPr lvl="6" rtl="0">
              <a:spcBef>
                <a:spcPts val="0"/>
              </a:spcBef>
              <a:spcAft>
                <a:spcPts val="0"/>
              </a:spcAft>
              <a:buSzPts val="3200"/>
              <a:buFont typeface="Palanquin Dark"/>
              <a:buNone/>
              <a:defRPr>
                <a:latin typeface="Palanquin Dark"/>
                <a:ea typeface="Palanquin Dark"/>
                <a:cs typeface="Palanquin Dark"/>
                <a:sym typeface="Palanquin Dark"/>
              </a:defRPr>
            </a:lvl7pPr>
            <a:lvl8pPr lvl="7" rtl="0">
              <a:spcBef>
                <a:spcPts val="0"/>
              </a:spcBef>
              <a:spcAft>
                <a:spcPts val="0"/>
              </a:spcAft>
              <a:buSzPts val="3200"/>
              <a:buFont typeface="Palanquin Dark"/>
              <a:buNone/>
              <a:defRPr>
                <a:latin typeface="Palanquin Dark"/>
                <a:ea typeface="Palanquin Dark"/>
                <a:cs typeface="Palanquin Dark"/>
                <a:sym typeface="Palanquin Dark"/>
              </a:defRPr>
            </a:lvl8pPr>
            <a:lvl9pPr lvl="8"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2032950" y="1780526"/>
            <a:ext cx="5078100" cy="1582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7000"/>
              <a:buNone/>
              <a:defRPr sz="7000">
                <a:solidFill>
                  <a:srgbClr val="FFFFFF"/>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4" name="Google Shape;34;p8"/>
          <p:cNvSpPr txBox="1">
            <a:spLocks noGrp="1"/>
          </p:cNvSpPr>
          <p:nvPr>
            <p:ph type="subTitle" idx="1"/>
          </p:nvPr>
        </p:nvSpPr>
        <p:spPr>
          <a:xfrm>
            <a:off x="1526550" y="4018475"/>
            <a:ext cx="6090900" cy="69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txBox="1">
            <a:spLocks noGrp="1"/>
          </p:cNvSpPr>
          <p:nvPr>
            <p:ph type="title"/>
          </p:nvPr>
        </p:nvSpPr>
        <p:spPr>
          <a:xfrm flipH="1">
            <a:off x="722376" y="1623962"/>
            <a:ext cx="3328500" cy="1124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lnSpc>
                <a:spcPct val="100000"/>
              </a:lnSpc>
              <a:spcBef>
                <a:spcPts val="0"/>
              </a:spcBef>
              <a:spcAft>
                <a:spcPts val="0"/>
              </a:spcAft>
              <a:buSzPts val="3600"/>
              <a:buNone/>
              <a:defRPr sz="3600"/>
            </a:lvl2pPr>
            <a:lvl3pPr lvl="2" rtl="0">
              <a:lnSpc>
                <a:spcPct val="100000"/>
              </a:lnSpc>
              <a:spcBef>
                <a:spcPts val="0"/>
              </a:spcBef>
              <a:spcAft>
                <a:spcPts val="0"/>
              </a:spcAft>
              <a:buSzPts val="3600"/>
              <a:buNone/>
              <a:defRPr sz="3600"/>
            </a:lvl3pPr>
            <a:lvl4pPr lvl="3" rtl="0">
              <a:lnSpc>
                <a:spcPct val="100000"/>
              </a:lnSpc>
              <a:spcBef>
                <a:spcPts val="0"/>
              </a:spcBef>
              <a:spcAft>
                <a:spcPts val="0"/>
              </a:spcAft>
              <a:buSzPts val="3600"/>
              <a:buNone/>
              <a:defRPr sz="3600"/>
            </a:lvl4pPr>
            <a:lvl5pPr lvl="4" rtl="0">
              <a:lnSpc>
                <a:spcPct val="100000"/>
              </a:lnSpc>
              <a:spcBef>
                <a:spcPts val="0"/>
              </a:spcBef>
              <a:spcAft>
                <a:spcPts val="0"/>
              </a:spcAft>
              <a:buSzPts val="3600"/>
              <a:buNone/>
              <a:defRPr sz="3600"/>
            </a:lvl5pPr>
            <a:lvl6pPr lvl="5" rtl="0">
              <a:lnSpc>
                <a:spcPct val="100000"/>
              </a:lnSpc>
              <a:spcBef>
                <a:spcPts val="0"/>
              </a:spcBef>
              <a:spcAft>
                <a:spcPts val="0"/>
              </a:spcAft>
              <a:buSzPts val="3600"/>
              <a:buNone/>
              <a:defRPr sz="3600"/>
            </a:lvl6pPr>
            <a:lvl7pPr lvl="6" rtl="0">
              <a:lnSpc>
                <a:spcPct val="100000"/>
              </a:lnSpc>
              <a:spcBef>
                <a:spcPts val="0"/>
              </a:spcBef>
              <a:spcAft>
                <a:spcPts val="0"/>
              </a:spcAft>
              <a:buSzPts val="3600"/>
              <a:buNone/>
              <a:defRPr sz="3600"/>
            </a:lvl7pPr>
            <a:lvl8pPr lvl="7" rtl="0">
              <a:lnSpc>
                <a:spcPct val="100000"/>
              </a:lnSpc>
              <a:spcBef>
                <a:spcPts val="0"/>
              </a:spcBef>
              <a:spcAft>
                <a:spcPts val="0"/>
              </a:spcAft>
              <a:buSzPts val="3600"/>
              <a:buNone/>
              <a:defRPr sz="3600"/>
            </a:lvl8pPr>
            <a:lvl9pPr lvl="8" rtl="0">
              <a:lnSpc>
                <a:spcPct val="100000"/>
              </a:lnSpc>
              <a:spcBef>
                <a:spcPts val="0"/>
              </a:spcBef>
              <a:spcAft>
                <a:spcPts val="0"/>
              </a:spcAft>
              <a:buSzPts val="3600"/>
              <a:buNone/>
              <a:defRPr sz="3600"/>
            </a:lvl9pPr>
          </a:lstStyle>
          <a:p>
            <a:endParaRPr/>
          </a:p>
        </p:txBody>
      </p:sp>
      <p:sp>
        <p:nvSpPr>
          <p:cNvPr id="37" name="Google Shape;37;p9"/>
          <p:cNvSpPr txBox="1">
            <a:spLocks noGrp="1"/>
          </p:cNvSpPr>
          <p:nvPr>
            <p:ph type="subTitle" idx="1"/>
          </p:nvPr>
        </p:nvSpPr>
        <p:spPr>
          <a:xfrm flipH="1">
            <a:off x="722376" y="2772256"/>
            <a:ext cx="3328500" cy="135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8" name="Google Shape;38;p9"/>
          <p:cNvSpPr/>
          <p:nvPr/>
        </p:nvSpPr>
        <p:spPr>
          <a:xfrm>
            <a:off x="4572000" y="0"/>
            <a:ext cx="4572000" cy="5143500"/>
          </a:xfrm>
          <a:prstGeom prst="rect">
            <a:avLst/>
          </a:prstGeom>
          <a:gradFill>
            <a:gsLst>
              <a:gs pos="0">
                <a:srgbClr val="6930C3"/>
              </a:gs>
              <a:gs pos="100000">
                <a:srgbClr val="00C4FF">
                  <a:alpha val="63921"/>
                </a:srgbClr>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9"/>
          <p:cNvSpPr txBox="1">
            <a:spLocks noGrp="1"/>
          </p:cNvSpPr>
          <p:nvPr>
            <p:ph type="body" idx="2"/>
          </p:nvPr>
        </p:nvSpPr>
        <p:spPr>
          <a:xfrm>
            <a:off x="5257800" y="1499616"/>
            <a:ext cx="2843700" cy="2478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sp>
        <p:nvSpPr>
          <p:cNvPr id="41" name="Google Shape;41;p10"/>
          <p:cNvSpPr/>
          <p:nvPr/>
        </p:nvSpPr>
        <p:spPr>
          <a:xfrm>
            <a:off x="5927925" y="2571750"/>
            <a:ext cx="3216300" cy="2033100"/>
          </a:xfrm>
          <a:prstGeom prst="rect">
            <a:avLst/>
          </a:prstGeom>
          <a:gradFill>
            <a:gsLst>
              <a:gs pos="0">
                <a:srgbClr val="6930C3"/>
              </a:gs>
              <a:gs pos="100000">
                <a:srgbClr val="00C4FF">
                  <a:alpha val="63921"/>
                </a:srgbClr>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10"/>
          <p:cNvSpPr txBox="1">
            <a:spLocks noGrp="1"/>
          </p:cNvSpPr>
          <p:nvPr>
            <p:ph type="title"/>
          </p:nvPr>
        </p:nvSpPr>
        <p:spPr>
          <a:xfrm>
            <a:off x="6179100" y="2746805"/>
            <a:ext cx="2244900" cy="1718100"/>
          </a:xfrm>
          <a:prstGeom prst="rect">
            <a:avLst/>
          </a:prstGeom>
          <a:noFill/>
        </p:spPr>
        <p:txBody>
          <a:bodyPr spcFirstLastPara="1" wrap="square" lIns="91425" tIns="91425" rIns="91425" bIns="91425" anchor="ctr" anchorCtr="0">
            <a:noAutofit/>
          </a:bodyPr>
          <a:lstStyle>
            <a:lvl1pPr lvl="0" algn="r" rtl="0">
              <a:lnSpc>
                <a:spcPct val="90000"/>
              </a:lnSpc>
              <a:spcBef>
                <a:spcPts val="0"/>
              </a:spcBef>
              <a:spcAft>
                <a:spcPts val="0"/>
              </a:spcAft>
              <a:buClr>
                <a:srgbClr val="FFFFFF"/>
              </a:buClr>
              <a:buSzPts val="2600"/>
              <a:buNone/>
              <a:defRPr sz="2600">
                <a:solidFill>
                  <a:srgbClr val="FFFFFF"/>
                </a:solidFill>
              </a:defRPr>
            </a:lvl1pPr>
            <a:lvl2pPr lvl="1" rtl="0">
              <a:lnSpc>
                <a:spcPct val="90000"/>
              </a:lnSpc>
              <a:spcBef>
                <a:spcPts val="0"/>
              </a:spcBef>
              <a:spcAft>
                <a:spcPts val="0"/>
              </a:spcAft>
              <a:buSzPts val="2400"/>
              <a:buFont typeface="Palanquin Dark"/>
              <a:buNone/>
              <a:defRPr sz="2400">
                <a:latin typeface="Palanquin Dark"/>
                <a:ea typeface="Palanquin Dark"/>
                <a:cs typeface="Palanquin Dark"/>
                <a:sym typeface="Palanquin Dark"/>
              </a:defRPr>
            </a:lvl2pPr>
            <a:lvl3pPr lvl="2" rtl="0">
              <a:lnSpc>
                <a:spcPct val="90000"/>
              </a:lnSpc>
              <a:spcBef>
                <a:spcPts val="0"/>
              </a:spcBef>
              <a:spcAft>
                <a:spcPts val="0"/>
              </a:spcAft>
              <a:buSzPts val="2400"/>
              <a:buFont typeface="Palanquin Dark"/>
              <a:buNone/>
              <a:defRPr sz="2400">
                <a:latin typeface="Palanquin Dark"/>
                <a:ea typeface="Palanquin Dark"/>
                <a:cs typeface="Palanquin Dark"/>
                <a:sym typeface="Palanquin Dark"/>
              </a:defRPr>
            </a:lvl3pPr>
            <a:lvl4pPr lvl="3" rtl="0">
              <a:lnSpc>
                <a:spcPct val="90000"/>
              </a:lnSpc>
              <a:spcBef>
                <a:spcPts val="0"/>
              </a:spcBef>
              <a:spcAft>
                <a:spcPts val="0"/>
              </a:spcAft>
              <a:buSzPts val="2400"/>
              <a:buFont typeface="Palanquin Dark"/>
              <a:buNone/>
              <a:defRPr sz="2400">
                <a:latin typeface="Palanquin Dark"/>
                <a:ea typeface="Palanquin Dark"/>
                <a:cs typeface="Palanquin Dark"/>
                <a:sym typeface="Palanquin Dark"/>
              </a:defRPr>
            </a:lvl4pPr>
            <a:lvl5pPr lvl="4" rtl="0">
              <a:lnSpc>
                <a:spcPct val="90000"/>
              </a:lnSpc>
              <a:spcBef>
                <a:spcPts val="0"/>
              </a:spcBef>
              <a:spcAft>
                <a:spcPts val="0"/>
              </a:spcAft>
              <a:buSzPts val="2400"/>
              <a:buFont typeface="Palanquin Dark"/>
              <a:buNone/>
              <a:defRPr sz="2400">
                <a:latin typeface="Palanquin Dark"/>
                <a:ea typeface="Palanquin Dark"/>
                <a:cs typeface="Palanquin Dark"/>
                <a:sym typeface="Palanquin Dark"/>
              </a:defRPr>
            </a:lvl5pPr>
            <a:lvl6pPr lvl="5" rtl="0">
              <a:lnSpc>
                <a:spcPct val="90000"/>
              </a:lnSpc>
              <a:spcBef>
                <a:spcPts val="0"/>
              </a:spcBef>
              <a:spcAft>
                <a:spcPts val="0"/>
              </a:spcAft>
              <a:buSzPts val="2400"/>
              <a:buFont typeface="Palanquin Dark"/>
              <a:buNone/>
              <a:defRPr sz="2400">
                <a:latin typeface="Palanquin Dark"/>
                <a:ea typeface="Palanquin Dark"/>
                <a:cs typeface="Palanquin Dark"/>
                <a:sym typeface="Palanquin Dark"/>
              </a:defRPr>
            </a:lvl6pPr>
            <a:lvl7pPr lvl="6" rtl="0">
              <a:lnSpc>
                <a:spcPct val="90000"/>
              </a:lnSpc>
              <a:spcBef>
                <a:spcPts val="0"/>
              </a:spcBef>
              <a:spcAft>
                <a:spcPts val="0"/>
              </a:spcAft>
              <a:buSzPts val="2400"/>
              <a:buFont typeface="Palanquin Dark"/>
              <a:buNone/>
              <a:defRPr sz="2400">
                <a:latin typeface="Palanquin Dark"/>
                <a:ea typeface="Palanquin Dark"/>
                <a:cs typeface="Palanquin Dark"/>
                <a:sym typeface="Palanquin Dark"/>
              </a:defRPr>
            </a:lvl7pPr>
            <a:lvl8pPr lvl="7" rtl="0">
              <a:lnSpc>
                <a:spcPct val="90000"/>
              </a:lnSpc>
              <a:spcBef>
                <a:spcPts val="0"/>
              </a:spcBef>
              <a:spcAft>
                <a:spcPts val="0"/>
              </a:spcAft>
              <a:buSzPts val="2400"/>
              <a:buFont typeface="Palanquin Dark"/>
              <a:buNone/>
              <a:defRPr sz="2400">
                <a:latin typeface="Palanquin Dark"/>
                <a:ea typeface="Palanquin Dark"/>
                <a:cs typeface="Palanquin Dark"/>
                <a:sym typeface="Palanquin Dark"/>
              </a:defRPr>
            </a:lvl8pPr>
            <a:lvl9pPr lvl="8" rtl="0">
              <a:lnSpc>
                <a:spcPct val="90000"/>
              </a:lnSpc>
              <a:spcBef>
                <a:spcPts val="0"/>
              </a:spcBef>
              <a:spcAft>
                <a:spcPts val="0"/>
              </a:spcAft>
              <a:buSzPts val="2400"/>
              <a:buFont typeface="Palanquin Dark"/>
              <a:buNone/>
              <a:defRPr sz="2400">
                <a:latin typeface="Palanquin Dark"/>
                <a:ea typeface="Palanquin Dark"/>
                <a:cs typeface="Palanquin Dark"/>
                <a:sym typeface="Palanquin Dark"/>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87600"/>
            <a:ext cx="77040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3200"/>
              <a:buFont typeface="Montserrat Black"/>
              <a:buNone/>
              <a:defRPr sz="3200">
                <a:solidFill>
                  <a:schemeClr val="lt2"/>
                </a:solidFill>
                <a:latin typeface="Montserrat Black"/>
                <a:ea typeface="Montserrat Black"/>
                <a:cs typeface="Montserrat Black"/>
                <a:sym typeface="Montserrat Black"/>
              </a:defRPr>
            </a:lvl1pPr>
            <a:lvl2pPr lvl="1" rtl="0">
              <a:spcBef>
                <a:spcPts val="0"/>
              </a:spcBef>
              <a:spcAft>
                <a:spcPts val="0"/>
              </a:spcAft>
              <a:buClr>
                <a:schemeClr val="lt2"/>
              </a:buClr>
              <a:buSzPts val="3200"/>
              <a:buNone/>
              <a:defRPr sz="3200">
                <a:solidFill>
                  <a:schemeClr val="lt2"/>
                </a:solidFill>
              </a:defRPr>
            </a:lvl2pPr>
            <a:lvl3pPr lvl="2" rtl="0">
              <a:spcBef>
                <a:spcPts val="0"/>
              </a:spcBef>
              <a:spcAft>
                <a:spcPts val="0"/>
              </a:spcAft>
              <a:buClr>
                <a:schemeClr val="lt2"/>
              </a:buClr>
              <a:buSzPts val="3200"/>
              <a:buNone/>
              <a:defRPr sz="3200">
                <a:solidFill>
                  <a:schemeClr val="lt2"/>
                </a:solidFill>
              </a:defRPr>
            </a:lvl3pPr>
            <a:lvl4pPr lvl="3" rtl="0">
              <a:spcBef>
                <a:spcPts val="0"/>
              </a:spcBef>
              <a:spcAft>
                <a:spcPts val="0"/>
              </a:spcAft>
              <a:buClr>
                <a:schemeClr val="lt2"/>
              </a:buClr>
              <a:buSzPts val="3200"/>
              <a:buNone/>
              <a:defRPr sz="3200">
                <a:solidFill>
                  <a:schemeClr val="lt2"/>
                </a:solidFill>
              </a:defRPr>
            </a:lvl4pPr>
            <a:lvl5pPr lvl="4" rtl="0">
              <a:spcBef>
                <a:spcPts val="0"/>
              </a:spcBef>
              <a:spcAft>
                <a:spcPts val="0"/>
              </a:spcAft>
              <a:buClr>
                <a:schemeClr val="lt2"/>
              </a:buClr>
              <a:buSzPts val="3200"/>
              <a:buNone/>
              <a:defRPr sz="3200">
                <a:solidFill>
                  <a:schemeClr val="lt2"/>
                </a:solidFill>
              </a:defRPr>
            </a:lvl5pPr>
            <a:lvl6pPr lvl="5" rtl="0">
              <a:spcBef>
                <a:spcPts val="0"/>
              </a:spcBef>
              <a:spcAft>
                <a:spcPts val="0"/>
              </a:spcAft>
              <a:buClr>
                <a:schemeClr val="lt2"/>
              </a:buClr>
              <a:buSzPts val="3200"/>
              <a:buNone/>
              <a:defRPr sz="3200">
                <a:solidFill>
                  <a:schemeClr val="lt2"/>
                </a:solidFill>
              </a:defRPr>
            </a:lvl6pPr>
            <a:lvl7pPr lvl="6" rtl="0">
              <a:spcBef>
                <a:spcPts val="0"/>
              </a:spcBef>
              <a:spcAft>
                <a:spcPts val="0"/>
              </a:spcAft>
              <a:buClr>
                <a:schemeClr val="lt2"/>
              </a:buClr>
              <a:buSzPts val="3200"/>
              <a:buNone/>
              <a:defRPr sz="3200">
                <a:solidFill>
                  <a:schemeClr val="lt2"/>
                </a:solidFill>
              </a:defRPr>
            </a:lvl7pPr>
            <a:lvl8pPr lvl="7" rtl="0">
              <a:spcBef>
                <a:spcPts val="0"/>
              </a:spcBef>
              <a:spcAft>
                <a:spcPts val="0"/>
              </a:spcAft>
              <a:buClr>
                <a:schemeClr val="lt2"/>
              </a:buClr>
              <a:buSzPts val="3200"/>
              <a:buNone/>
              <a:defRPr sz="3200">
                <a:solidFill>
                  <a:schemeClr val="lt2"/>
                </a:solidFill>
              </a:defRPr>
            </a:lvl8pPr>
            <a:lvl9pPr lvl="8" rtl="0">
              <a:spcBef>
                <a:spcPts val="0"/>
              </a:spcBef>
              <a:spcAft>
                <a:spcPts val="0"/>
              </a:spcAft>
              <a:buClr>
                <a:schemeClr val="lt2"/>
              </a:buClr>
              <a:buSzPts val="3200"/>
              <a:buNone/>
              <a:defRPr sz="3200">
                <a:solidFill>
                  <a:schemeClr val="lt2"/>
                </a:solidFill>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Montserrat"/>
              <a:buChar char="●"/>
              <a:defRPr sz="1800">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59"/>
        <p:cNvGrpSpPr/>
        <p:nvPr/>
      </p:nvGrpSpPr>
      <p:grpSpPr>
        <a:xfrm>
          <a:off x="0" y="0"/>
          <a:ext cx="0" cy="0"/>
          <a:chOff x="0" y="0"/>
          <a:chExt cx="0" cy="0"/>
        </a:xfrm>
      </p:grpSpPr>
      <p:sp>
        <p:nvSpPr>
          <p:cNvPr id="160" name="Google Shape;160;p3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61" name="Google Shape;161;p3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hyperlink" Target="https://docs.google.com/spreadsheets/d/1Sgo0xmRQ9EFOE0WEOUrtgkcvjgpU51Rvz0-on_jGiFU/copy" TargetMode="External"/><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hyperlink" Target="https://docs.google.com/spreadsheets/d/1Sgo0xmRQ9EFOE0WEOUrtgkcvjgpU51Rvz0-on_jGiFU/copy"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0.xml"/><Relationship Id="rId1" Type="http://schemas.openxmlformats.org/officeDocument/2006/relationships/slideLayout" Target="../slideLayouts/slideLayout18.xml"/><Relationship Id="rId5" Type="http://schemas.openxmlformats.org/officeDocument/2006/relationships/image" Target="../media/image26.jpg"/><Relationship Id="rId4" Type="http://schemas.openxmlformats.org/officeDocument/2006/relationships/image" Target="../media/image25.jp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2.xml"/><Relationship Id="rId1" Type="http://schemas.openxmlformats.org/officeDocument/2006/relationships/slideLayout" Target="../slideLayouts/slideLayout21.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3.xml"/><Relationship Id="rId1" Type="http://schemas.openxmlformats.org/officeDocument/2006/relationships/slideLayout" Target="../slideLayouts/slideLayout20.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4.xml"/><Relationship Id="rId1" Type="http://schemas.openxmlformats.org/officeDocument/2006/relationships/slideLayout" Target="../slideLayouts/slideLayout21.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6.xml"/><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8" Type="http://schemas.openxmlformats.org/officeDocument/2006/relationships/hyperlink" Target="https://www.freepik.com/free-photo/front-view-colleagues-working-during-covid_9463753.htm/?utm_source=slidesgo_template&amp;utm_medium=referral-link&amp;utm_campaign=sg_resources&amp;utm_content=freepik" TargetMode="External"/><Relationship Id="rId13" Type="http://schemas.openxmlformats.org/officeDocument/2006/relationships/hyperlink" Target="https://www.freepik.com/free-photo/businessman-with-tablet_3433110.htm/?utm_source=slidesgo_template&amp;utm_medium=referral-link&amp;utm_campaign=sg_resources&amp;utm_content=freepik" TargetMode="External"/><Relationship Id="rId18" Type="http://schemas.openxmlformats.org/officeDocument/2006/relationships/hyperlink" Target="https://www.freepik.com/free-photo/skyscraper-with-clouds-reflection_802852.htm/?utm_source=slidesgo_template&amp;utm_medium=referral-link&amp;utm_campaign=sg_resources&amp;utm_content=freepik" TargetMode="External"/><Relationship Id="rId3" Type="http://schemas.openxmlformats.org/officeDocument/2006/relationships/hyperlink" Target="https://www.freepik.com/free-photo/brunette-businesswoman-outdoors_4336320.htm/?utm_source=slidesgo_template&amp;utm_medium=referral-link&amp;utm_campaign=sg_resources&amp;utm_content=freepik" TargetMode="External"/><Relationship Id="rId7" Type="http://schemas.openxmlformats.org/officeDocument/2006/relationships/hyperlink" Target="https://www.freepik.com/free-photo/front-view-working-during-covid-concept_9464136.htm/?utm_source=slidesgo_template&amp;utm_medium=referral-link&amp;utm_campaign=sg_resources&amp;utm_content=freepik" TargetMode="External"/><Relationship Id="rId12" Type="http://schemas.openxmlformats.org/officeDocument/2006/relationships/hyperlink" Target="https://www.freepik.com/free-photo/stylish-business-man-back-shot_5933447.htm/?utm_source=slidesgo_template&amp;utm_medium=referral-link&amp;utm_campaign=sg_resources&amp;utm_content=freepik" TargetMode="External"/><Relationship Id="rId17" Type="http://schemas.openxmlformats.org/officeDocument/2006/relationships/hyperlink" Target="https://www.freepik.com/free-photo/contemporary-glass-building-bottom-view_5508083.htm/?utm_source=slidesgo_template&amp;utm_medium=referral-link&amp;utm_campaign=sg_resources&amp;utm_content=freepik" TargetMode="External"/><Relationship Id="rId2" Type="http://schemas.openxmlformats.org/officeDocument/2006/relationships/notesSlide" Target="../notesSlides/notesSlide38.xml"/><Relationship Id="rId16" Type="http://schemas.openxmlformats.org/officeDocument/2006/relationships/hyperlink" Target="https://www.freepik.com/free-photo/low-angle-modern-glass-skyscrapers_5281541.htm/?utm_source=slidesgo_template&amp;utm_medium=referral-link&amp;utm_campaign=sg_resources&amp;utm_content=freepik" TargetMode="External"/><Relationship Id="rId1" Type="http://schemas.openxmlformats.org/officeDocument/2006/relationships/slideLayout" Target="../slideLayouts/slideLayout3.xml"/><Relationship Id="rId6" Type="http://schemas.openxmlformats.org/officeDocument/2006/relationships/hyperlink" Target="https://www.freepik.com/free-photo/side-view-woman-working-during-pandemic-with-smartphone-notepad_10070668.htm/?utm_source=slidesgo_template&amp;utm_medium=referral-link&amp;utm_campaign=sg_resources&amp;utm_content=freepik" TargetMode="External"/><Relationship Id="rId11" Type="http://schemas.openxmlformats.org/officeDocument/2006/relationships/hyperlink" Target="https://www.freepik.com/free-photo/businesspeople_4115197.htm/?utm_source=slidesgo_template&amp;utm_medium=referral-link&amp;utm_campaign=sg_resources&amp;utm_content=freepik" TargetMode="External"/><Relationship Id="rId5" Type="http://schemas.openxmlformats.org/officeDocument/2006/relationships/hyperlink" Target="https://www.freepik.com/free-photo/man-woman-walking-together-dealership_5873236.htm/?utm_source=slidesgo_template&amp;utm_medium=referral-link&amp;utm_campaign=sg_resources&amp;utm_content=freepik" TargetMode="External"/><Relationship Id="rId15" Type="http://schemas.openxmlformats.org/officeDocument/2006/relationships/hyperlink" Target="https://www.freepik.com/free-photo/businessman-businesswoman-shaking-hands-front-corporate-building_4783607.htm/?utm_source=slidesgo_template&amp;utm_medium=referral-link&amp;utm_campaign=sg_resources&amp;utm_content=freepik" TargetMode="External"/><Relationship Id="rId10" Type="http://schemas.openxmlformats.org/officeDocument/2006/relationships/hyperlink" Target="https://www.freepik.com/free-photo/fashionable-young-african-businesswoman-holding-takeaway-coffee-cup-digital-tablet-looking-away_4765031.htm/?utm_source=slidesgo_template&amp;utm_medium=referral-link&amp;utm_campaign=sg_resources&amp;utm_content=freepik" TargetMode="External"/><Relationship Id="rId19" Type="http://schemas.openxmlformats.org/officeDocument/2006/relationships/hyperlink" Target="https://www.freepik.com/free-photo/modern-buildings-skyline-view_5253539.htm/?utm_source=slidesgo_template&amp;utm_medium=referral-link&amp;utm_campaign=sg_resources&amp;utm_content=freepik" TargetMode="External"/><Relationship Id="rId4" Type="http://schemas.openxmlformats.org/officeDocument/2006/relationships/hyperlink" Target="https://www.freepik.com/free-photo/business-man-using-laptop_8496382.htm/?utm_source=slidesgo_template&amp;utm_medium=referral-link&amp;utm_campaign=sg_resources&amp;utm_content=freepik" TargetMode="External"/><Relationship Id="rId9" Type="http://schemas.openxmlformats.org/officeDocument/2006/relationships/hyperlink" Target="https://www.freepik.com/free-photo/afro-american-woman-smiling-close-up_5914041.htm/?utm_source=slidesgo_template&amp;utm_medium=referral-link&amp;utm_campaign=sg_resources&amp;utm_content=freepik" TargetMode="External"/><Relationship Id="rId14" Type="http://schemas.openxmlformats.org/officeDocument/2006/relationships/hyperlink" Target="https://www.freepik.com/free-photo/businessman_4115201.htm/?utm_source=slidesgo_template&amp;utm_medium=referral-link&amp;utm_campaign=sg_resources&amp;utm_content=freepik"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s://www.freepik.com/free-photo/happy-young-businesswoman-holding-folder-standing-front-building_3668500.htm/?utm_source=slidesgo_template&amp;utm_medium=referral-link&amp;utm_campaign=sg_resources&amp;utm_content=freepik" TargetMode="External"/><Relationship Id="rId13" Type="http://schemas.openxmlformats.org/officeDocument/2006/relationships/hyperlink" Target="https://www.freepik.com/free-photo/close-up-colleagues-analysing-business-chart_7816239.htm/?utm_source=slidesgo_template&amp;utm_medium=referral-link&amp;utm_campaign=sg_resources&amp;utm_content=freepik" TargetMode="External"/><Relationship Id="rId18" Type="http://schemas.openxmlformats.org/officeDocument/2006/relationships/hyperlink" Target="https://www.freepik.com/free-photo/group-three-modern-architects_1356536.htm/?utm_source=slidesgo_template&amp;utm_medium=referral-link&amp;utm_campaign=sg_resources&amp;utm_content=freepik" TargetMode="External"/><Relationship Id="rId3" Type="http://schemas.openxmlformats.org/officeDocument/2006/relationships/hyperlink" Target="https://www.freepik.com/free-photo/skyscrapers-with-glass-facade_4800852.htm/?utm_source=slidesgo_template&amp;utm_medium=referral-link&amp;utm_campaign=sg_resources&amp;utm_content=freepik" TargetMode="External"/><Relationship Id="rId7" Type="http://schemas.openxmlformats.org/officeDocument/2006/relationships/hyperlink" Target="https://www.freepik.com/free-photo/portrait-woman-office-with-tablet_6109207.htm/?utm_source=slidesgo_template&amp;utm_medium=referral-link&amp;utm_campaign=sg_resources&amp;utm_content=freepik" TargetMode="External"/><Relationship Id="rId12" Type="http://schemas.openxmlformats.org/officeDocument/2006/relationships/hyperlink" Target="https://www.freepik.com/free-photo/man-hands-calculating-workplace_3464683.htm/?utm_source=slidesgo_template&amp;utm_medium=referral-link&amp;utm_campaign=sg_resources&amp;utm_content=freepik" TargetMode="External"/><Relationship Id="rId17" Type="http://schemas.openxmlformats.org/officeDocument/2006/relationships/hyperlink" Target="https://www.freepik.com/free-photo/front-view-large-tablet-mock-up_5575300.htm/?utm_source=slidesgo_template&amp;utm_medium=referral-link&amp;utm_campaign=sg_resources&amp;utm_content=freepik" TargetMode="External"/><Relationship Id="rId2" Type="http://schemas.openxmlformats.org/officeDocument/2006/relationships/notesSlide" Target="../notesSlides/notesSlide39.xml"/><Relationship Id="rId16" Type="http://schemas.openxmlformats.org/officeDocument/2006/relationships/hyperlink" Target="https://www.freepik.com/free-photo/close-up-hand-showing-display-smart-phone-road_3735125.htm?utm_source=slidesgo_template&amp;utm_medium=referral-link&amp;utm_campaign=sg_resources&amp;utm_content=freepik" TargetMode="External"/><Relationship Id="rId20" Type="http://schemas.openxmlformats.org/officeDocument/2006/relationships/hyperlink" Target="https://www.freepik.com/free-vector/set-abstract-modern-logos_1051962.htm/?utm_source=slidesgo_template&amp;utm_medium=referral-link&amp;utm_campaign=sg_resources&amp;utm_content=freepik" TargetMode="External"/><Relationship Id="rId1" Type="http://schemas.openxmlformats.org/officeDocument/2006/relationships/slideLayout" Target="../slideLayouts/slideLayout25.xml"/><Relationship Id="rId6" Type="http://schemas.openxmlformats.org/officeDocument/2006/relationships/hyperlink" Target="https://www.freepik.com/free-photo/low-angle-smiley-woman-looking-away_5253503.htm/?utm_source=slidesgo_template&amp;utm_medium=referral-link&amp;utm_campaign=sg_resources&amp;utm_content=freepik" TargetMode="External"/><Relationship Id="rId11" Type="http://schemas.openxmlformats.org/officeDocument/2006/relationships/hyperlink" Target="https://www.freepik.com/free-photo/close-up-building-with-opened-window_5253537.htm/?utm_source=slidesgo_template&amp;utm_medium=referral-link&amp;utm_campaign=sg_resources&amp;utm_content=freepik" TargetMode="External"/><Relationship Id="rId5" Type="http://schemas.openxmlformats.org/officeDocument/2006/relationships/hyperlink" Target="https://www.freepik.com/free-photo/low-angle-view-tall-buildings_5253507.htm/?utm_source=slidesgo_template&amp;utm_medium=referral-link&amp;utm_campaign=sg_resources&amp;utm_content=freepik" TargetMode="External"/><Relationship Id="rId15" Type="http://schemas.openxmlformats.org/officeDocument/2006/relationships/hyperlink" Target="https://www.freepik.com/free-psd/close-up-man-holding-laptop_9427288.htm/?utm_source=slidesgo_template&amp;utm_medium=referral-link&amp;utm_campaign=sg_resources&amp;utm_content=freepik" TargetMode="External"/><Relationship Id="rId10" Type="http://schemas.openxmlformats.org/officeDocument/2006/relationships/hyperlink" Target="https://www.freepik.com/free-photo/executive-with-arms-crossed_1370173.htm/?utm_source=slidesgo_template&amp;utm_medium=referral-link&amp;utm_campaign=sg_resources&amp;utm_content=freepik" TargetMode="External"/><Relationship Id="rId19" Type="http://schemas.openxmlformats.org/officeDocument/2006/relationships/hyperlink" Target="https://www.freepik.com/free-photo/teamwork-concept-with-business-people_1399415.htm/?utm_source=slidesgo_template&amp;utm_medium=referral-link&amp;utm_campaign=sg_resources&amp;utm_content=freepik" TargetMode="External"/><Relationship Id="rId4" Type="http://schemas.openxmlformats.org/officeDocument/2006/relationships/hyperlink" Target="https://www.freepik.com/free-photo/low-angle-view-skyscrapers_5253508.htm/?utm_source=slidesgo_template&amp;utm_medium=referral-link&amp;utm_campaign=sg_resources&amp;utm_content=freepik" TargetMode="External"/><Relationship Id="rId9" Type="http://schemas.openxmlformats.org/officeDocument/2006/relationships/hyperlink" Target="https://www.freepik.com/free-photo/buildings-with-white-sky-cloudscape_5253550.htm/?utm_source=slidesgo_template&amp;utm_medium=referral-link&amp;utm_campaign=sg_resources&amp;utm_content=freepik" TargetMode="External"/><Relationship Id="rId14" Type="http://schemas.openxmlformats.org/officeDocument/2006/relationships/hyperlink" Target="https://www.freepik.com/free-photo/side-view-hand-putting-sticky-notes-window_7768802.htm/?utm_source=slidesgo_template&amp;utm_medium=referral-link&amp;utm_campaign=sg_resources&amp;utm_content=freepik"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0.xml"/><Relationship Id="rId1" Type="http://schemas.openxmlformats.org/officeDocument/2006/relationships/slideLayout" Target="../slideLayouts/slideLayout28.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8.xml"/></Relationships>
</file>

<file path=ppt/slides/_rels/slide41.xml.rels><?xml version="1.0" encoding="UTF-8" standalone="yes"?>
<Relationships xmlns="http://schemas.openxmlformats.org/package/2006/relationships"><Relationship Id="rId3" Type="http://schemas.openxmlformats.org/officeDocument/2006/relationships/hyperlink" Target="https://fonts.google.com/specimen/Montserrat" TargetMode="External"/><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12" Type="http://schemas.openxmlformats.org/officeDocument/2006/relationships/image" Target="../media/image38.gif"/><Relationship Id="rId2" Type="http://schemas.openxmlformats.org/officeDocument/2006/relationships/notesSlide" Target="../notesSlides/notesSlide42.xml"/><Relationship Id="rId1" Type="http://schemas.openxmlformats.org/officeDocument/2006/relationships/slideLayout" Target="../slideLayouts/slideLayout28.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37.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36.gif"/><Relationship Id="rId4" Type="http://schemas.openxmlformats.org/officeDocument/2006/relationships/image" Target="../media/image34.gif"/><Relationship Id="rId9" Type="http://schemas.openxmlformats.org/officeDocument/2006/relationships/image" Target="../media/image35.gif"/></Relationships>
</file>

<file path=ppt/slides/_rels/slide43.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3.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9.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6.xml"/><Relationship Id="rId1" Type="http://schemas.openxmlformats.org/officeDocument/2006/relationships/slideLayout" Target="../slideLayouts/slideLayout28.xml"/><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slide" Target="slide39.xml"/><Relationship Id="rId13" Type="http://schemas.openxmlformats.org/officeDocument/2006/relationships/slide" Target="slide43.xml"/><Relationship Id="rId3" Type="http://schemas.openxmlformats.org/officeDocument/2006/relationships/hyperlink" Target="http://bit.ly/2Tynxth" TargetMode="External"/><Relationship Id="rId7" Type="http://schemas.openxmlformats.org/officeDocument/2006/relationships/slide" Target="slide8.xml"/><Relationship Id="rId12"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slide" Target="slide38.xml"/><Relationship Id="rId11" Type="http://schemas.openxmlformats.org/officeDocument/2006/relationships/slide" Target="slide42.xml"/><Relationship Id="rId5" Type="http://schemas.openxmlformats.org/officeDocument/2006/relationships/hyperlink" Target="http://bit.ly/33VAFh3" TargetMode="External"/><Relationship Id="rId10" Type="http://schemas.openxmlformats.org/officeDocument/2006/relationships/slide" Target="slide41.xml"/><Relationship Id="rId4" Type="http://schemas.openxmlformats.org/officeDocument/2006/relationships/hyperlink" Target="http://bit.ly/30B07Gq" TargetMode="External"/><Relationship Id="rId9" Type="http://schemas.openxmlformats.org/officeDocument/2006/relationships/slide" Target="slide40.xml"/><Relationship Id="rId14" Type="http://schemas.openxmlformats.org/officeDocument/2006/relationships/slide" Target="slide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p32"/>
          <p:cNvPicPr preferRelativeResize="0"/>
          <p:nvPr/>
        </p:nvPicPr>
        <p:blipFill rotWithShape="1">
          <a:blip r:embed="rId3">
            <a:alphaModFix/>
          </a:blip>
          <a:srcRect t="12456" b="12456"/>
          <a:stretch/>
        </p:blipFill>
        <p:spPr>
          <a:xfrm>
            <a:off x="4572000" y="0"/>
            <a:ext cx="4572000" cy="5143498"/>
          </a:xfrm>
          <a:prstGeom prst="rect">
            <a:avLst/>
          </a:prstGeom>
          <a:noFill/>
          <a:ln>
            <a:noFill/>
          </a:ln>
        </p:spPr>
      </p:pic>
      <p:sp>
        <p:nvSpPr>
          <p:cNvPr id="168" name="Google Shape;168;p32"/>
          <p:cNvSpPr/>
          <p:nvPr/>
        </p:nvSpPr>
        <p:spPr>
          <a:xfrm>
            <a:off x="720000" y="1445400"/>
            <a:ext cx="5281800" cy="2252700"/>
          </a:xfrm>
          <a:prstGeom prst="rect">
            <a:avLst/>
          </a:prstGeom>
          <a:gradFill>
            <a:gsLst>
              <a:gs pos="0">
                <a:srgbClr val="6930C3"/>
              </a:gs>
              <a:gs pos="100000">
                <a:srgbClr val="00C4FF">
                  <a:alpha val="63921"/>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2"/>
          <p:cNvSpPr/>
          <p:nvPr/>
        </p:nvSpPr>
        <p:spPr>
          <a:xfrm>
            <a:off x="12812293" y="872774"/>
            <a:ext cx="144983" cy="272315"/>
          </a:xfrm>
          <a:custGeom>
            <a:avLst/>
            <a:gdLst/>
            <a:ahLst/>
            <a:cxnLst/>
            <a:rect l="l" t="t" r="r" b="b"/>
            <a:pathLst>
              <a:path w="739" h="1388" extrusionOk="0">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2"/>
          <p:cNvSpPr/>
          <p:nvPr/>
        </p:nvSpPr>
        <p:spPr>
          <a:xfrm>
            <a:off x="12634741" y="984406"/>
            <a:ext cx="165975" cy="226210"/>
          </a:xfrm>
          <a:custGeom>
            <a:avLst/>
            <a:gdLst/>
            <a:ahLst/>
            <a:cxnLst/>
            <a:rect l="l" t="t" r="r" b="b"/>
            <a:pathLst>
              <a:path w="846" h="1153" extrusionOk="0">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2"/>
          <p:cNvSpPr txBox="1">
            <a:spLocks noGrp="1"/>
          </p:cNvSpPr>
          <p:nvPr>
            <p:ph type="ctrTitle"/>
          </p:nvPr>
        </p:nvSpPr>
        <p:spPr>
          <a:xfrm>
            <a:off x="931250" y="1608000"/>
            <a:ext cx="4917000" cy="192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900" dirty="0" smtClean="0">
                <a:solidFill>
                  <a:schemeClr val="lt1"/>
                </a:solidFill>
              </a:rPr>
              <a:t>Customer Churn Prediction: Energy Provider Case Study</a:t>
            </a:r>
            <a:endParaRPr sz="2900" dirty="0">
              <a:solidFill>
                <a:schemeClr val="lt1"/>
              </a:solidFill>
            </a:endParaRPr>
          </a:p>
        </p:txBody>
      </p:sp>
      <p:sp>
        <p:nvSpPr>
          <p:cNvPr id="172" name="Google Shape;172;p32"/>
          <p:cNvSpPr txBox="1">
            <a:spLocks noGrp="1"/>
          </p:cNvSpPr>
          <p:nvPr>
            <p:ph type="subTitle" idx="1"/>
          </p:nvPr>
        </p:nvSpPr>
        <p:spPr>
          <a:xfrm>
            <a:off x="600999" y="3891415"/>
            <a:ext cx="3576300" cy="4332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dirty="0" smtClean="0"/>
              <a:t>Vigèr Durand Azimedem Tsafack</a:t>
            </a:r>
            <a:endParaRPr sz="1500" dirty="0"/>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31933" t="37732" r="31768" b="40493"/>
          <a:stretch/>
        </p:blipFill>
        <p:spPr>
          <a:xfrm>
            <a:off x="151879" y="61600"/>
            <a:ext cx="1558741" cy="6611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5908" y="345155"/>
            <a:ext cx="1558741" cy="224777"/>
          </a:xfrm>
          <a:prstGeom prst="rect">
            <a:avLst/>
          </a:prstGeom>
        </p:spPr>
      </p:pic>
      <p:sp>
        <p:nvSpPr>
          <p:cNvPr id="18" name="Google Shape;172;p32"/>
          <p:cNvSpPr txBox="1">
            <a:spLocks/>
          </p:cNvSpPr>
          <p:nvPr/>
        </p:nvSpPr>
        <p:spPr>
          <a:xfrm>
            <a:off x="600999" y="4324664"/>
            <a:ext cx="1677506" cy="4796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0" indent="0"/>
            <a:r>
              <a:rPr lang="en-US" sz="1000" dirty="0" err="1" smtClean="0"/>
              <a:t>Advior</a:t>
            </a:r>
            <a:r>
              <a:rPr lang="en-US" sz="1000" dirty="0" smtClean="0"/>
              <a:t>: </a:t>
            </a:r>
          </a:p>
          <a:p>
            <a:pPr marL="0" indent="0"/>
            <a:r>
              <a:rPr lang="en-US" sz="1000" dirty="0" err="1"/>
              <a:t>Anagnostopoulos</a:t>
            </a:r>
            <a:r>
              <a:rPr lang="en-US" sz="1000" dirty="0"/>
              <a:t> </a:t>
            </a:r>
            <a:r>
              <a:rPr lang="en-US" sz="1000" dirty="0" err="1"/>
              <a:t>Aristidis</a:t>
            </a:r>
            <a:r>
              <a:rPr lang="en-US" sz="1000" dirty="0"/>
              <a:t> </a:t>
            </a:r>
            <a:br>
              <a:rPr lang="en-US" sz="1000" dirty="0"/>
            </a:br>
            <a:endParaRPr lang="en-US" sz="1000" dirty="0"/>
          </a:p>
        </p:txBody>
      </p:sp>
      <p:sp>
        <p:nvSpPr>
          <p:cNvPr id="19" name="Google Shape;172;p32"/>
          <p:cNvSpPr txBox="1">
            <a:spLocks/>
          </p:cNvSpPr>
          <p:nvPr/>
        </p:nvSpPr>
        <p:spPr>
          <a:xfrm>
            <a:off x="2389149" y="4324664"/>
            <a:ext cx="1677506" cy="4796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0" indent="0"/>
            <a:r>
              <a:rPr lang="en-US" sz="1000" dirty="0" smtClean="0"/>
              <a:t>External </a:t>
            </a:r>
            <a:r>
              <a:rPr lang="en-US" sz="1000" dirty="0" err="1" smtClean="0"/>
              <a:t>Advior</a:t>
            </a:r>
            <a:r>
              <a:rPr lang="en-US" sz="1000" dirty="0" smtClean="0"/>
              <a:t>: </a:t>
            </a:r>
          </a:p>
          <a:p>
            <a:pPr marL="0" indent="0"/>
            <a:r>
              <a:rPr lang="en-US" sz="1000" dirty="0" smtClean="0"/>
              <a:t>Ianni Andrea</a:t>
            </a:r>
            <a:r>
              <a:rPr lang="en-US" sz="1000" dirty="0"/>
              <a:t/>
            </a:r>
            <a:br>
              <a:rPr lang="en-US" sz="1000" dirty="0"/>
            </a:br>
            <a:endParaRPr lang="en-US" sz="1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6"/>
          <p:cNvSpPr txBox="1">
            <a:spLocks noGrp="1"/>
          </p:cNvSpPr>
          <p:nvPr>
            <p:ph type="title" idx="9"/>
          </p:nvPr>
        </p:nvSpPr>
        <p:spPr>
          <a:xfrm>
            <a:off x="720000" y="3876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204" name="Google Shape;204;p36"/>
          <p:cNvSpPr/>
          <p:nvPr/>
        </p:nvSpPr>
        <p:spPr>
          <a:xfrm>
            <a:off x="1382490" y="1688418"/>
            <a:ext cx="1167600" cy="1047300"/>
          </a:xfrm>
          <a:prstGeom prst="rect">
            <a:avLst/>
          </a:prstGeom>
          <a:gradFill>
            <a:gsLst>
              <a:gs pos="0">
                <a:srgbClr val="6930C3"/>
              </a:gs>
              <a:gs pos="100000">
                <a:srgbClr val="00C4FF">
                  <a:alpha val="63921"/>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6"/>
          <p:cNvSpPr/>
          <p:nvPr/>
        </p:nvSpPr>
        <p:spPr>
          <a:xfrm>
            <a:off x="3988200" y="1688418"/>
            <a:ext cx="1167600" cy="1047300"/>
          </a:xfrm>
          <a:prstGeom prst="rect">
            <a:avLst/>
          </a:prstGeom>
          <a:gradFill>
            <a:gsLst>
              <a:gs pos="0">
                <a:srgbClr val="6930C3"/>
              </a:gs>
              <a:gs pos="100000">
                <a:srgbClr val="00C4FF">
                  <a:alpha val="63921"/>
                </a:srgbClr>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6"/>
          <p:cNvSpPr/>
          <p:nvPr/>
        </p:nvSpPr>
        <p:spPr>
          <a:xfrm>
            <a:off x="6593910" y="1688418"/>
            <a:ext cx="1167600" cy="1047300"/>
          </a:xfrm>
          <a:prstGeom prst="rect">
            <a:avLst/>
          </a:prstGeom>
          <a:gradFill>
            <a:gsLst>
              <a:gs pos="0">
                <a:srgbClr val="6930C3"/>
              </a:gs>
              <a:gs pos="100000">
                <a:srgbClr val="00C4FF">
                  <a:alpha val="63921"/>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6"/>
          <p:cNvSpPr txBox="1">
            <a:spLocks noGrp="1"/>
          </p:cNvSpPr>
          <p:nvPr>
            <p:ph type="title"/>
          </p:nvPr>
        </p:nvSpPr>
        <p:spPr>
          <a:xfrm>
            <a:off x="1464990" y="1859719"/>
            <a:ext cx="1002600" cy="7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08" name="Google Shape;208;p36"/>
          <p:cNvSpPr txBox="1">
            <a:spLocks noGrp="1"/>
          </p:cNvSpPr>
          <p:nvPr>
            <p:ph type="subTitle" idx="1"/>
          </p:nvPr>
        </p:nvSpPr>
        <p:spPr>
          <a:xfrm>
            <a:off x="858090" y="2895600"/>
            <a:ext cx="22164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First Section</a:t>
            </a:r>
            <a:endParaRPr/>
          </a:p>
        </p:txBody>
      </p:sp>
      <p:sp>
        <p:nvSpPr>
          <p:cNvPr id="209" name="Google Shape;209;p36"/>
          <p:cNvSpPr txBox="1">
            <a:spLocks noGrp="1"/>
          </p:cNvSpPr>
          <p:nvPr>
            <p:ph type="subTitle" idx="2"/>
          </p:nvPr>
        </p:nvSpPr>
        <p:spPr>
          <a:xfrm>
            <a:off x="858090" y="3272034"/>
            <a:ext cx="2216400" cy="95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could describe</a:t>
            </a:r>
            <a:br>
              <a:rPr lang="en"/>
            </a:br>
            <a:r>
              <a:rPr lang="en"/>
              <a:t>the topic of the section here</a:t>
            </a:r>
            <a:endParaRPr/>
          </a:p>
        </p:txBody>
      </p:sp>
      <p:sp>
        <p:nvSpPr>
          <p:cNvPr id="210" name="Google Shape;210;p36"/>
          <p:cNvSpPr txBox="1">
            <a:spLocks noGrp="1"/>
          </p:cNvSpPr>
          <p:nvPr>
            <p:ph type="title" idx="3"/>
          </p:nvPr>
        </p:nvSpPr>
        <p:spPr>
          <a:xfrm>
            <a:off x="4070700" y="1859694"/>
            <a:ext cx="1002600" cy="7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11" name="Google Shape;211;p36"/>
          <p:cNvSpPr txBox="1">
            <a:spLocks noGrp="1"/>
          </p:cNvSpPr>
          <p:nvPr>
            <p:ph type="subTitle" idx="4"/>
          </p:nvPr>
        </p:nvSpPr>
        <p:spPr>
          <a:xfrm>
            <a:off x="3463800" y="2895575"/>
            <a:ext cx="22164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Second Section</a:t>
            </a:r>
            <a:endParaRPr/>
          </a:p>
        </p:txBody>
      </p:sp>
      <p:sp>
        <p:nvSpPr>
          <p:cNvPr id="212" name="Google Shape;212;p36"/>
          <p:cNvSpPr txBox="1">
            <a:spLocks noGrp="1"/>
          </p:cNvSpPr>
          <p:nvPr>
            <p:ph type="subTitle" idx="5"/>
          </p:nvPr>
        </p:nvSpPr>
        <p:spPr>
          <a:xfrm>
            <a:off x="3463800" y="3272034"/>
            <a:ext cx="2216400" cy="95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could describe</a:t>
            </a:r>
            <a:br>
              <a:rPr lang="en"/>
            </a:br>
            <a:r>
              <a:rPr lang="en"/>
              <a:t>the topic of the section here</a:t>
            </a:r>
            <a:endParaRPr/>
          </a:p>
          <a:p>
            <a:pPr marL="0" lvl="0" indent="0" algn="ctr" rtl="0">
              <a:spcBef>
                <a:spcPts val="0"/>
              </a:spcBef>
              <a:spcAft>
                <a:spcPts val="0"/>
              </a:spcAft>
              <a:buNone/>
            </a:pPr>
            <a:endParaRPr/>
          </a:p>
        </p:txBody>
      </p:sp>
      <p:sp>
        <p:nvSpPr>
          <p:cNvPr id="213" name="Google Shape;213;p36"/>
          <p:cNvSpPr txBox="1">
            <a:spLocks noGrp="1"/>
          </p:cNvSpPr>
          <p:nvPr>
            <p:ph type="title" idx="6"/>
          </p:nvPr>
        </p:nvSpPr>
        <p:spPr>
          <a:xfrm>
            <a:off x="6676410" y="1859694"/>
            <a:ext cx="1002600" cy="7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14" name="Google Shape;214;p36"/>
          <p:cNvSpPr txBox="1">
            <a:spLocks noGrp="1"/>
          </p:cNvSpPr>
          <p:nvPr>
            <p:ph type="subTitle" idx="7"/>
          </p:nvPr>
        </p:nvSpPr>
        <p:spPr>
          <a:xfrm>
            <a:off x="6069510" y="2895575"/>
            <a:ext cx="22164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Third Section</a:t>
            </a:r>
            <a:endParaRPr/>
          </a:p>
        </p:txBody>
      </p:sp>
      <p:sp>
        <p:nvSpPr>
          <p:cNvPr id="215" name="Google Shape;215;p36"/>
          <p:cNvSpPr txBox="1">
            <a:spLocks noGrp="1"/>
          </p:cNvSpPr>
          <p:nvPr>
            <p:ph type="subTitle" idx="8"/>
          </p:nvPr>
        </p:nvSpPr>
        <p:spPr>
          <a:xfrm>
            <a:off x="6069510" y="3272034"/>
            <a:ext cx="2216400" cy="95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could describe</a:t>
            </a:r>
            <a:br>
              <a:rPr lang="en"/>
            </a:br>
            <a:r>
              <a:rPr lang="en"/>
              <a:t>the topic of the section here</a:t>
            </a:r>
            <a:endParaRPr/>
          </a:p>
          <a:p>
            <a:pPr marL="0" lvl="0" indent="0" algn="ctr"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37"/>
          <p:cNvPicPr preferRelativeResize="0"/>
          <p:nvPr/>
        </p:nvPicPr>
        <p:blipFill rotWithShape="1">
          <a:blip r:embed="rId3">
            <a:alphaModFix/>
          </a:blip>
          <a:srcRect t="25046" b="-150"/>
          <a:stretch/>
        </p:blipFill>
        <p:spPr>
          <a:xfrm>
            <a:off x="0" y="0"/>
            <a:ext cx="4571951" cy="5143501"/>
          </a:xfrm>
          <a:prstGeom prst="rect">
            <a:avLst/>
          </a:prstGeom>
          <a:noFill/>
          <a:ln>
            <a:noFill/>
          </a:ln>
        </p:spPr>
      </p:pic>
      <p:sp>
        <p:nvSpPr>
          <p:cNvPr id="221" name="Google Shape;221;p37"/>
          <p:cNvSpPr txBox="1">
            <a:spLocks noGrp="1"/>
          </p:cNvSpPr>
          <p:nvPr>
            <p:ph type="title"/>
          </p:nvPr>
        </p:nvSpPr>
        <p:spPr>
          <a:xfrm>
            <a:off x="4953000" y="2690725"/>
            <a:ext cx="2943900" cy="1367400"/>
          </a:xfrm>
          <a:prstGeom prst="rect">
            <a:avLst/>
          </a:prstGeom>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
              <a:t>First Section</a:t>
            </a:r>
            <a:endParaRPr/>
          </a:p>
        </p:txBody>
      </p:sp>
      <p:sp>
        <p:nvSpPr>
          <p:cNvPr id="222" name="Google Shape;222;p37"/>
          <p:cNvSpPr txBox="1">
            <a:spLocks noGrp="1"/>
          </p:cNvSpPr>
          <p:nvPr>
            <p:ph type="subTitle" idx="1"/>
          </p:nvPr>
        </p:nvSpPr>
        <p:spPr>
          <a:xfrm>
            <a:off x="4953000" y="4017350"/>
            <a:ext cx="2943900" cy="76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a subtitle here if you need it</a:t>
            </a:r>
            <a:endParaRPr/>
          </a:p>
        </p:txBody>
      </p:sp>
      <p:sp>
        <p:nvSpPr>
          <p:cNvPr id="223" name="Google Shape;223;p37"/>
          <p:cNvSpPr/>
          <p:nvPr/>
        </p:nvSpPr>
        <p:spPr>
          <a:xfrm>
            <a:off x="3997300" y="540000"/>
            <a:ext cx="2155500" cy="1155300"/>
          </a:xfrm>
          <a:prstGeom prst="rect">
            <a:avLst/>
          </a:prstGeom>
          <a:gradFill>
            <a:gsLst>
              <a:gs pos="0">
                <a:srgbClr val="6930C3"/>
              </a:gs>
              <a:gs pos="100000">
                <a:srgbClr val="00C4FF">
                  <a:alpha val="63921"/>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7"/>
          <p:cNvSpPr txBox="1">
            <a:spLocks noGrp="1"/>
          </p:cNvSpPr>
          <p:nvPr>
            <p:ph type="title" idx="2"/>
          </p:nvPr>
        </p:nvSpPr>
        <p:spPr>
          <a:xfrm>
            <a:off x="4953150" y="654300"/>
            <a:ext cx="1199700" cy="92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01</a:t>
            </a:r>
            <a:endParaRPr>
              <a:solidFill>
                <a:srgbClr val="FFFFFF"/>
              </a:solidFill>
            </a:endParaRPr>
          </a:p>
        </p:txBody>
      </p:sp>
    </p:spTree>
    <p:extLst>
      <p:ext uri="{BB962C8B-B14F-4D97-AF65-F5344CB8AC3E}">
        <p14:creationId xmlns:p14="http://schemas.microsoft.com/office/powerpoint/2010/main" val="16465711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8"/>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Slide Title Goes Here!</a:t>
            </a:r>
            <a:endParaRPr/>
          </a:p>
        </p:txBody>
      </p:sp>
      <p:sp>
        <p:nvSpPr>
          <p:cNvPr id="230" name="Google Shape;230;p38"/>
          <p:cNvSpPr txBox="1">
            <a:spLocks noGrp="1"/>
          </p:cNvSpPr>
          <p:nvPr>
            <p:ph type="body" idx="1"/>
          </p:nvPr>
        </p:nvSpPr>
        <p:spPr>
          <a:xfrm>
            <a:off x="1664400" y="1800200"/>
            <a:ext cx="5815200" cy="247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Do you know what helps you make your point clear? Lists like this one:</a:t>
            </a:r>
            <a:endParaRPr/>
          </a:p>
          <a:p>
            <a:pPr marL="0" lvl="0" indent="0" algn="l" rtl="0">
              <a:spcBef>
                <a:spcPts val="0"/>
              </a:spcBef>
              <a:spcAft>
                <a:spcPts val="0"/>
              </a:spcAft>
              <a:buClr>
                <a:schemeClr val="dk1"/>
              </a:buClr>
              <a:buSzPts val="1100"/>
              <a:buFont typeface="Arial"/>
              <a:buNone/>
            </a:pPr>
            <a:endParaRPr/>
          </a:p>
          <a:p>
            <a:pPr marL="457200" lvl="0" indent="-330200" algn="l" rtl="0">
              <a:spcBef>
                <a:spcPts val="0"/>
              </a:spcBef>
              <a:spcAft>
                <a:spcPts val="0"/>
              </a:spcAft>
              <a:buClr>
                <a:schemeClr val="lt2"/>
              </a:buClr>
              <a:buSzPts val="1600"/>
              <a:buChar char="●"/>
            </a:pPr>
            <a:r>
              <a:rPr lang="en"/>
              <a:t>They’re simple</a:t>
            </a:r>
            <a:endParaRPr/>
          </a:p>
          <a:p>
            <a:pPr marL="457200" lvl="0" indent="-330200" algn="l" rtl="0">
              <a:spcBef>
                <a:spcPts val="0"/>
              </a:spcBef>
              <a:spcAft>
                <a:spcPts val="0"/>
              </a:spcAft>
              <a:buClr>
                <a:schemeClr val="lt2"/>
              </a:buClr>
              <a:buSzPts val="1600"/>
              <a:buChar char="●"/>
            </a:pPr>
            <a:r>
              <a:rPr lang="en"/>
              <a:t>You can organize your ideas clearly</a:t>
            </a:r>
            <a:endParaRPr/>
          </a:p>
          <a:p>
            <a:pPr marL="457200" lvl="0" indent="-330200" algn="l" rtl="0">
              <a:spcBef>
                <a:spcPts val="0"/>
              </a:spcBef>
              <a:spcAft>
                <a:spcPts val="0"/>
              </a:spcAft>
              <a:buClr>
                <a:schemeClr val="lt2"/>
              </a:buClr>
              <a:buSzPts val="1600"/>
              <a:buChar char="●"/>
            </a:pPr>
            <a:r>
              <a:rPr lang="en"/>
              <a:t>You’ll never forget to buy milk!</a:t>
            </a:r>
            <a:endParaRPr/>
          </a:p>
          <a:p>
            <a:pPr marL="457200" lvl="0" indent="0" algn="l" rtl="0">
              <a:spcBef>
                <a:spcPts val="0"/>
              </a:spcBef>
              <a:spcAft>
                <a:spcPts val="0"/>
              </a:spcAft>
              <a:buNone/>
            </a:pPr>
            <a:endParaRPr/>
          </a:p>
          <a:p>
            <a:pPr marL="0" lvl="0" indent="0" algn="l" rtl="0">
              <a:spcBef>
                <a:spcPts val="0"/>
              </a:spcBef>
              <a:spcAft>
                <a:spcPts val="0"/>
              </a:spcAft>
              <a:buNone/>
            </a:pPr>
            <a:r>
              <a:rPr lang="en"/>
              <a:t>The audience won’t miss the point of your presentation</a:t>
            </a:r>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9"/>
          <p:cNvSpPr txBox="1">
            <a:spLocks noGrp="1"/>
          </p:cNvSpPr>
          <p:nvPr>
            <p:ph type="subTitle" idx="1"/>
          </p:nvPr>
        </p:nvSpPr>
        <p:spPr>
          <a:xfrm>
            <a:off x="720000" y="2776472"/>
            <a:ext cx="3330300" cy="135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 — it’s only larger than the Moon</a:t>
            </a:r>
            <a:endParaRPr/>
          </a:p>
        </p:txBody>
      </p:sp>
      <p:sp>
        <p:nvSpPr>
          <p:cNvPr id="236" name="Google Shape;236;p39"/>
          <p:cNvSpPr txBox="1">
            <a:spLocks noGrp="1"/>
          </p:cNvSpPr>
          <p:nvPr>
            <p:ph type="title"/>
          </p:nvPr>
        </p:nvSpPr>
        <p:spPr>
          <a:xfrm>
            <a:off x="720000" y="1691155"/>
            <a:ext cx="3330300" cy="112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Company and Branding</a:t>
            </a:r>
            <a:endParaRPr/>
          </a:p>
        </p:txBody>
      </p:sp>
      <p:grpSp>
        <p:nvGrpSpPr>
          <p:cNvPr id="237" name="Google Shape;237;p39"/>
          <p:cNvGrpSpPr/>
          <p:nvPr/>
        </p:nvGrpSpPr>
        <p:grpSpPr>
          <a:xfrm>
            <a:off x="5128798" y="867916"/>
            <a:ext cx="2730941" cy="3418481"/>
            <a:chOff x="5128798" y="867916"/>
            <a:chExt cx="2730941" cy="3418481"/>
          </a:xfrm>
        </p:grpSpPr>
        <p:grpSp>
          <p:nvGrpSpPr>
            <p:cNvPr id="238" name="Google Shape;238;p39"/>
            <p:cNvGrpSpPr/>
            <p:nvPr/>
          </p:nvGrpSpPr>
          <p:grpSpPr>
            <a:xfrm>
              <a:off x="5128798" y="867916"/>
              <a:ext cx="2730941" cy="3009903"/>
              <a:chOff x="5128798" y="867916"/>
              <a:chExt cx="2730941" cy="3009903"/>
            </a:xfrm>
          </p:grpSpPr>
          <p:sp>
            <p:nvSpPr>
              <p:cNvPr id="239" name="Google Shape;239;p39"/>
              <p:cNvSpPr/>
              <p:nvPr/>
            </p:nvSpPr>
            <p:spPr>
              <a:xfrm>
                <a:off x="5128798" y="985879"/>
                <a:ext cx="2213006" cy="2286099"/>
              </a:xfrm>
              <a:custGeom>
                <a:avLst/>
                <a:gdLst/>
                <a:ahLst/>
                <a:cxnLst/>
                <a:rect l="l" t="t" r="r" b="b"/>
                <a:pathLst>
                  <a:path w="150519" h="155332" extrusionOk="0">
                    <a:moveTo>
                      <a:pt x="76850" y="0"/>
                    </a:moveTo>
                    <a:cubicBezTo>
                      <a:pt x="55575" y="0"/>
                      <a:pt x="35140" y="10328"/>
                      <a:pt x="22643" y="28507"/>
                    </a:cubicBezTo>
                    <a:lnTo>
                      <a:pt x="22199" y="29247"/>
                    </a:lnTo>
                    <a:cubicBezTo>
                      <a:pt x="21607" y="29987"/>
                      <a:pt x="21163" y="30727"/>
                      <a:pt x="20719" y="31467"/>
                    </a:cubicBezTo>
                    <a:lnTo>
                      <a:pt x="20571" y="31763"/>
                    </a:lnTo>
                    <a:cubicBezTo>
                      <a:pt x="1" y="65208"/>
                      <a:pt x="5032" y="108568"/>
                      <a:pt x="32854" y="136390"/>
                    </a:cubicBezTo>
                    <a:lnTo>
                      <a:pt x="51944" y="155332"/>
                    </a:lnTo>
                    <a:lnTo>
                      <a:pt x="79174" y="127954"/>
                    </a:lnTo>
                    <a:lnTo>
                      <a:pt x="60232" y="109012"/>
                    </a:lnTo>
                    <a:cubicBezTo>
                      <a:pt x="33298" y="82078"/>
                      <a:pt x="48393" y="36054"/>
                      <a:pt x="85981" y="30431"/>
                    </a:cubicBezTo>
                    <a:cubicBezTo>
                      <a:pt x="88478" y="30047"/>
                      <a:pt x="90932" y="29863"/>
                      <a:pt x="93335" y="29863"/>
                    </a:cubicBezTo>
                    <a:cubicBezTo>
                      <a:pt x="127103" y="29863"/>
                      <a:pt x="150518" y="66265"/>
                      <a:pt x="134077" y="97765"/>
                    </a:cubicBezTo>
                    <a:cubicBezTo>
                      <a:pt x="139553" y="87998"/>
                      <a:pt x="142512" y="76899"/>
                      <a:pt x="142512" y="65652"/>
                    </a:cubicBezTo>
                    <a:cubicBezTo>
                      <a:pt x="142512" y="36794"/>
                      <a:pt x="123718" y="11488"/>
                      <a:pt x="96192" y="2905"/>
                    </a:cubicBezTo>
                    <a:cubicBezTo>
                      <a:pt x="89799" y="946"/>
                      <a:pt x="83286" y="0"/>
                      <a:pt x="76850" y="0"/>
                    </a:cubicBezTo>
                    <a:close/>
                  </a:path>
                </a:pathLst>
              </a:custGeom>
              <a:gradFill>
                <a:gsLst>
                  <a:gs pos="0">
                    <a:schemeClr val="lt2"/>
                  </a:gs>
                  <a:gs pos="100000">
                    <a:srgbClr val="00C4FF">
                      <a:alpha val="7098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9"/>
              <p:cNvSpPr/>
              <p:nvPr/>
            </p:nvSpPr>
            <p:spPr>
              <a:xfrm>
                <a:off x="5460673" y="867916"/>
                <a:ext cx="2399066" cy="3009903"/>
              </a:xfrm>
              <a:custGeom>
                <a:avLst/>
                <a:gdLst/>
                <a:ahLst/>
                <a:cxnLst/>
                <a:rect l="l" t="t" r="r" b="b"/>
                <a:pathLst>
                  <a:path w="163675" h="205349" extrusionOk="0">
                    <a:moveTo>
                      <a:pt x="70405" y="0"/>
                    </a:moveTo>
                    <a:cubicBezTo>
                      <a:pt x="43394" y="0"/>
                      <a:pt x="16620" y="12717"/>
                      <a:pt x="1" y="37235"/>
                    </a:cubicBezTo>
                    <a:cubicBezTo>
                      <a:pt x="12668" y="18706"/>
                      <a:pt x="33186" y="8632"/>
                      <a:pt x="54148" y="8632"/>
                    </a:cubicBezTo>
                    <a:cubicBezTo>
                      <a:pt x="66001" y="8632"/>
                      <a:pt x="77995" y="11853"/>
                      <a:pt x="88793" y="18588"/>
                    </a:cubicBezTo>
                    <a:cubicBezTo>
                      <a:pt x="118687" y="37087"/>
                      <a:pt x="128602" y="75859"/>
                      <a:pt x="111435" y="106493"/>
                    </a:cubicBezTo>
                    <a:cubicBezTo>
                      <a:pt x="110103" y="108861"/>
                      <a:pt x="108623" y="111228"/>
                      <a:pt x="106996" y="113448"/>
                    </a:cubicBezTo>
                    <a:cubicBezTo>
                      <a:pt x="103592" y="117888"/>
                      <a:pt x="99892" y="121884"/>
                      <a:pt x="95601" y="125287"/>
                    </a:cubicBezTo>
                    <a:lnTo>
                      <a:pt x="70443" y="150593"/>
                    </a:lnTo>
                    <a:lnTo>
                      <a:pt x="43065" y="177823"/>
                    </a:lnTo>
                    <a:lnTo>
                      <a:pt x="70443" y="205348"/>
                    </a:lnTo>
                    <a:lnTo>
                      <a:pt x="130526" y="145118"/>
                    </a:lnTo>
                    <a:cubicBezTo>
                      <a:pt x="163675" y="111968"/>
                      <a:pt x="163675" y="58101"/>
                      <a:pt x="130526" y="24804"/>
                    </a:cubicBezTo>
                    <a:cubicBezTo>
                      <a:pt x="113703" y="8113"/>
                      <a:pt x="91978" y="0"/>
                      <a:pt x="70405" y="0"/>
                    </a:cubicBezTo>
                    <a:close/>
                  </a:path>
                </a:pathLst>
              </a:custGeom>
              <a:gradFill>
                <a:gsLst>
                  <a:gs pos="0">
                    <a:schemeClr val="accent1"/>
                  </a:gs>
                  <a:gs pos="100000">
                    <a:schemeClr val="dk2"/>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9"/>
              <p:cNvSpPr/>
              <p:nvPr/>
            </p:nvSpPr>
            <p:spPr>
              <a:xfrm>
                <a:off x="6078882" y="1695669"/>
                <a:ext cx="861157" cy="848142"/>
              </a:xfrm>
              <a:custGeom>
                <a:avLst/>
                <a:gdLst/>
                <a:ahLst/>
                <a:cxnLst/>
                <a:rect l="l" t="t" r="r" b="b"/>
                <a:pathLst>
                  <a:path w="58752" h="57864" extrusionOk="0">
                    <a:moveTo>
                      <a:pt x="29302" y="0"/>
                    </a:moveTo>
                    <a:cubicBezTo>
                      <a:pt x="13023" y="0"/>
                      <a:pt x="0" y="13319"/>
                      <a:pt x="444" y="29598"/>
                    </a:cubicBezTo>
                    <a:cubicBezTo>
                      <a:pt x="740" y="45432"/>
                      <a:pt x="13615" y="57863"/>
                      <a:pt x="29302" y="57863"/>
                    </a:cubicBezTo>
                    <a:cubicBezTo>
                      <a:pt x="45136" y="57863"/>
                      <a:pt x="57863" y="45432"/>
                      <a:pt x="58307" y="29598"/>
                    </a:cubicBezTo>
                    <a:cubicBezTo>
                      <a:pt x="58751" y="13319"/>
                      <a:pt x="45580" y="0"/>
                      <a:pt x="29302" y="0"/>
                    </a:cubicBezTo>
                    <a:close/>
                  </a:path>
                </a:pathLst>
              </a:custGeom>
              <a:gradFill>
                <a:gsLst>
                  <a:gs pos="0">
                    <a:schemeClr val="lt2"/>
                  </a:gs>
                  <a:gs pos="100000">
                    <a:srgbClr val="00C4FF">
                      <a:alpha val="63921"/>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42;p39"/>
            <p:cNvSpPr/>
            <p:nvPr/>
          </p:nvSpPr>
          <p:spPr>
            <a:xfrm>
              <a:off x="5434917" y="4042822"/>
              <a:ext cx="2118704" cy="243575"/>
            </a:xfrm>
            <a:prstGeom prst="rect">
              <a:avLst/>
            </a:prstGeom>
          </p:spPr>
          <p:txBody>
            <a:bodyPr>
              <a:prstTxWarp prst="textPlain">
                <a:avLst/>
              </a:prstTxWarp>
            </a:bodyPr>
            <a:lstStyle/>
            <a:p>
              <a:pPr lvl="0" algn="ctr"/>
              <a:r>
                <a:rPr b="0" i="0">
                  <a:ln>
                    <a:noFill/>
                  </a:ln>
                  <a:solidFill>
                    <a:schemeClr val="dk1"/>
                  </a:solidFill>
                  <a:latin typeface="Montserrat"/>
                </a:rPr>
                <a:t>YOUR LOGO</a:t>
              </a:r>
            </a:p>
          </p:txBody>
        </p: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0"/>
          <p:cNvSpPr txBox="1">
            <a:spLocks noGrp="1"/>
          </p:cNvSpPr>
          <p:nvPr>
            <p:ph type="subTitle" idx="2"/>
          </p:nvPr>
        </p:nvSpPr>
        <p:spPr>
          <a:xfrm>
            <a:off x="5462260" y="3028948"/>
            <a:ext cx="2704500" cy="95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good name and is the second planet from the Sun</a:t>
            </a:r>
            <a:endParaRPr/>
          </a:p>
        </p:txBody>
      </p:sp>
      <p:sp>
        <p:nvSpPr>
          <p:cNvPr id="248" name="Google Shape;248;p40"/>
          <p:cNvSpPr txBox="1">
            <a:spLocks noGrp="1"/>
          </p:cNvSpPr>
          <p:nvPr>
            <p:ph type="subTitle" idx="1"/>
          </p:nvPr>
        </p:nvSpPr>
        <p:spPr>
          <a:xfrm>
            <a:off x="977240" y="3028948"/>
            <a:ext cx="2704500" cy="95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sp>
        <p:nvSpPr>
          <p:cNvPr id="249" name="Google Shape;249;p40"/>
          <p:cNvSpPr txBox="1">
            <a:spLocks noGrp="1"/>
          </p:cNvSpPr>
          <p:nvPr>
            <p:ph type="title"/>
          </p:nvPr>
        </p:nvSpPr>
        <p:spPr>
          <a:xfrm>
            <a:off x="977240" y="2630149"/>
            <a:ext cx="27045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Problem</a:t>
            </a:r>
            <a:endParaRPr/>
          </a:p>
        </p:txBody>
      </p:sp>
      <p:sp>
        <p:nvSpPr>
          <p:cNvPr id="250" name="Google Shape;250;p40"/>
          <p:cNvSpPr txBox="1">
            <a:spLocks noGrp="1"/>
          </p:cNvSpPr>
          <p:nvPr>
            <p:ph type="title" idx="3"/>
          </p:nvPr>
        </p:nvSpPr>
        <p:spPr>
          <a:xfrm>
            <a:off x="5462260" y="2630149"/>
            <a:ext cx="27045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Solution</a:t>
            </a:r>
            <a:endParaRPr/>
          </a:p>
        </p:txBody>
      </p:sp>
      <p:sp>
        <p:nvSpPr>
          <p:cNvPr id="251" name="Google Shape;251;p40"/>
          <p:cNvSpPr/>
          <p:nvPr/>
        </p:nvSpPr>
        <p:spPr>
          <a:xfrm>
            <a:off x="1745690" y="1371630"/>
            <a:ext cx="1167600" cy="1047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0"/>
          <p:cNvSpPr/>
          <p:nvPr/>
        </p:nvSpPr>
        <p:spPr>
          <a:xfrm>
            <a:off x="6230710" y="1371630"/>
            <a:ext cx="1167600" cy="1047300"/>
          </a:xfrm>
          <a:prstGeom prst="rect">
            <a:avLst/>
          </a:prstGeom>
          <a:gradFill>
            <a:gsLst>
              <a:gs pos="0">
                <a:srgbClr val="6930C3"/>
              </a:gs>
              <a:gs pos="100000">
                <a:srgbClr val="00C4FF">
                  <a:alpha val="63921"/>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40"/>
          <p:cNvGrpSpPr/>
          <p:nvPr/>
        </p:nvGrpSpPr>
        <p:grpSpPr>
          <a:xfrm>
            <a:off x="6579452" y="1660221"/>
            <a:ext cx="470117" cy="470117"/>
            <a:chOff x="1492675" y="4992125"/>
            <a:chExt cx="481825" cy="481825"/>
          </a:xfrm>
        </p:grpSpPr>
        <p:sp>
          <p:nvSpPr>
            <p:cNvPr id="254" name="Google Shape;254;p4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5" name="Google Shape;255;p4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56" name="Google Shape;256;p40"/>
          <p:cNvGrpSpPr/>
          <p:nvPr/>
        </p:nvGrpSpPr>
        <p:grpSpPr>
          <a:xfrm>
            <a:off x="2094432" y="1660221"/>
            <a:ext cx="470117" cy="470117"/>
            <a:chOff x="2085525" y="4992125"/>
            <a:chExt cx="481825" cy="481825"/>
          </a:xfrm>
        </p:grpSpPr>
        <p:sp>
          <p:nvSpPr>
            <p:cNvPr id="257" name="Google Shape;257;p4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8" name="Google Shape;258;p4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1"/>
          <p:cNvSpPr txBox="1">
            <a:spLocks noGrp="1"/>
          </p:cNvSpPr>
          <p:nvPr>
            <p:ph type="subTitle" idx="1"/>
          </p:nvPr>
        </p:nvSpPr>
        <p:spPr>
          <a:xfrm>
            <a:off x="1476350" y="2895600"/>
            <a:ext cx="24861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264" name="Google Shape;264;p41"/>
          <p:cNvSpPr txBox="1">
            <a:spLocks noGrp="1"/>
          </p:cNvSpPr>
          <p:nvPr>
            <p:ph type="subTitle" idx="2"/>
          </p:nvPr>
        </p:nvSpPr>
        <p:spPr>
          <a:xfrm>
            <a:off x="1476350" y="3272025"/>
            <a:ext cx="2486100" cy="95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to the Sun and the smallest one in our Solar System</a:t>
            </a:r>
            <a:endParaRPr/>
          </a:p>
        </p:txBody>
      </p:sp>
      <p:sp>
        <p:nvSpPr>
          <p:cNvPr id="265" name="Google Shape;265;p41"/>
          <p:cNvSpPr txBox="1">
            <a:spLocks noGrp="1"/>
          </p:cNvSpPr>
          <p:nvPr>
            <p:ph type="subTitle" idx="3"/>
          </p:nvPr>
        </p:nvSpPr>
        <p:spPr>
          <a:xfrm>
            <a:off x="5181575" y="2895600"/>
            <a:ext cx="24861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266" name="Google Shape;266;p41"/>
          <p:cNvSpPr txBox="1">
            <a:spLocks noGrp="1"/>
          </p:cNvSpPr>
          <p:nvPr>
            <p:ph type="subTitle" idx="4"/>
          </p:nvPr>
        </p:nvSpPr>
        <p:spPr>
          <a:xfrm>
            <a:off x="5181575" y="3272025"/>
            <a:ext cx="2486100" cy="95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a:t>
            </a:r>
            <a:endParaRPr/>
          </a:p>
        </p:txBody>
      </p:sp>
      <p:sp>
        <p:nvSpPr>
          <p:cNvPr id="267" name="Google Shape;267;p41"/>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Maybe You Need Two Columns</a:t>
            </a:r>
            <a:endParaRPr/>
          </a:p>
        </p:txBody>
      </p:sp>
      <p:sp>
        <p:nvSpPr>
          <p:cNvPr id="268" name="Google Shape;268;p41"/>
          <p:cNvSpPr/>
          <p:nvPr/>
        </p:nvSpPr>
        <p:spPr>
          <a:xfrm>
            <a:off x="5840825" y="1688418"/>
            <a:ext cx="1167600" cy="1047300"/>
          </a:xfrm>
          <a:prstGeom prst="rect">
            <a:avLst/>
          </a:prstGeom>
          <a:gradFill>
            <a:gsLst>
              <a:gs pos="0">
                <a:srgbClr val="6930C3"/>
              </a:gs>
              <a:gs pos="100000">
                <a:srgbClr val="00C4FF">
                  <a:alpha val="63921"/>
                </a:srgbClr>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1"/>
          <p:cNvSpPr/>
          <p:nvPr/>
        </p:nvSpPr>
        <p:spPr>
          <a:xfrm>
            <a:off x="2135600" y="1688418"/>
            <a:ext cx="1167600" cy="1047300"/>
          </a:xfrm>
          <a:prstGeom prst="rect">
            <a:avLst/>
          </a:prstGeom>
          <a:gradFill>
            <a:gsLst>
              <a:gs pos="0">
                <a:srgbClr val="6930C3"/>
              </a:gs>
              <a:gs pos="100000">
                <a:srgbClr val="00C4FF">
                  <a:alpha val="63921"/>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41"/>
          <p:cNvGrpSpPr/>
          <p:nvPr/>
        </p:nvGrpSpPr>
        <p:grpSpPr>
          <a:xfrm>
            <a:off x="2482696" y="1977008"/>
            <a:ext cx="473408" cy="470121"/>
            <a:chOff x="-64781025" y="3361050"/>
            <a:chExt cx="317425" cy="315200"/>
          </a:xfrm>
        </p:grpSpPr>
        <p:sp>
          <p:nvSpPr>
            <p:cNvPr id="271" name="Google Shape;271;p41"/>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1"/>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1"/>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1"/>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 name="Google Shape;275;p41"/>
          <p:cNvGrpSpPr/>
          <p:nvPr/>
        </p:nvGrpSpPr>
        <p:grpSpPr>
          <a:xfrm>
            <a:off x="6187325" y="1975926"/>
            <a:ext cx="474601" cy="472283"/>
            <a:chOff x="-63679950" y="3360375"/>
            <a:chExt cx="318225" cy="316650"/>
          </a:xfrm>
        </p:grpSpPr>
        <p:sp>
          <p:nvSpPr>
            <p:cNvPr id="276" name="Google Shape;276;p41"/>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1"/>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1"/>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1"/>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2"/>
          <p:cNvSpPr/>
          <p:nvPr/>
        </p:nvSpPr>
        <p:spPr>
          <a:xfrm>
            <a:off x="3988200" y="1688418"/>
            <a:ext cx="1167600" cy="1047300"/>
          </a:xfrm>
          <a:prstGeom prst="rect">
            <a:avLst/>
          </a:prstGeom>
          <a:gradFill>
            <a:gsLst>
              <a:gs pos="0">
                <a:srgbClr val="6930C3"/>
              </a:gs>
              <a:gs pos="100000">
                <a:srgbClr val="00C4FF">
                  <a:alpha val="63921"/>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2"/>
          <p:cNvSpPr/>
          <p:nvPr/>
        </p:nvSpPr>
        <p:spPr>
          <a:xfrm>
            <a:off x="1382495" y="1688418"/>
            <a:ext cx="1167600" cy="1047300"/>
          </a:xfrm>
          <a:prstGeom prst="rect">
            <a:avLst/>
          </a:prstGeom>
          <a:gradFill>
            <a:gsLst>
              <a:gs pos="0">
                <a:srgbClr val="6930C3"/>
              </a:gs>
              <a:gs pos="100000">
                <a:srgbClr val="00C4FF">
                  <a:alpha val="63921"/>
                </a:srgbClr>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2"/>
          <p:cNvSpPr/>
          <p:nvPr/>
        </p:nvSpPr>
        <p:spPr>
          <a:xfrm>
            <a:off x="6593906" y="1688418"/>
            <a:ext cx="1167600" cy="1047300"/>
          </a:xfrm>
          <a:prstGeom prst="rect">
            <a:avLst/>
          </a:prstGeom>
          <a:gradFill>
            <a:gsLst>
              <a:gs pos="0">
                <a:srgbClr val="6930C3"/>
              </a:gs>
              <a:gs pos="100000">
                <a:srgbClr val="00C4FF">
                  <a:alpha val="63921"/>
                </a:srgbClr>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2"/>
          <p:cNvSpPr txBox="1">
            <a:spLocks noGrp="1"/>
          </p:cNvSpPr>
          <p:nvPr>
            <p:ph type="subTitle" idx="1"/>
          </p:nvPr>
        </p:nvSpPr>
        <p:spPr>
          <a:xfrm>
            <a:off x="858095" y="2895600"/>
            <a:ext cx="22164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288" name="Google Shape;288;p42"/>
          <p:cNvSpPr txBox="1">
            <a:spLocks noGrp="1"/>
          </p:cNvSpPr>
          <p:nvPr>
            <p:ph type="subTitle" idx="2"/>
          </p:nvPr>
        </p:nvSpPr>
        <p:spPr>
          <a:xfrm>
            <a:off x="858095" y="3288000"/>
            <a:ext cx="2216400" cy="108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 cold place. It’s full of iron oxide dust, which gives the planet its reddish cast</a:t>
            </a:r>
            <a:endParaRPr/>
          </a:p>
        </p:txBody>
      </p:sp>
      <p:sp>
        <p:nvSpPr>
          <p:cNvPr id="289" name="Google Shape;289;p42"/>
          <p:cNvSpPr txBox="1">
            <a:spLocks noGrp="1"/>
          </p:cNvSpPr>
          <p:nvPr>
            <p:ph type="subTitle" idx="3"/>
          </p:nvPr>
        </p:nvSpPr>
        <p:spPr>
          <a:xfrm>
            <a:off x="3463800" y="2895575"/>
            <a:ext cx="22164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290" name="Google Shape;290;p42"/>
          <p:cNvSpPr txBox="1">
            <a:spLocks noGrp="1"/>
          </p:cNvSpPr>
          <p:nvPr>
            <p:ph type="subTitle" idx="4"/>
          </p:nvPr>
        </p:nvSpPr>
        <p:spPr>
          <a:xfrm>
            <a:off x="3463800" y="3288000"/>
            <a:ext cx="2216400" cy="108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a gas giant and the</a:t>
            </a:r>
            <a:endParaRPr/>
          </a:p>
          <a:p>
            <a:pPr marL="0" lvl="0" indent="0" algn="ctr" rtl="0">
              <a:spcBef>
                <a:spcPts val="0"/>
              </a:spcBef>
              <a:spcAft>
                <a:spcPts val="0"/>
              </a:spcAft>
              <a:buNone/>
            </a:pPr>
            <a:r>
              <a:rPr lang="en"/>
              <a:t>biggest planet in the Solar System. Jupiter is the fourth-brightest</a:t>
            </a:r>
            <a:endParaRPr/>
          </a:p>
        </p:txBody>
      </p:sp>
      <p:sp>
        <p:nvSpPr>
          <p:cNvPr id="291" name="Google Shape;291;p42"/>
          <p:cNvSpPr txBox="1">
            <a:spLocks noGrp="1"/>
          </p:cNvSpPr>
          <p:nvPr>
            <p:ph type="subTitle" idx="5"/>
          </p:nvPr>
        </p:nvSpPr>
        <p:spPr>
          <a:xfrm>
            <a:off x="6069506" y="2895575"/>
            <a:ext cx="22164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292" name="Google Shape;292;p42"/>
          <p:cNvSpPr txBox="1">
            <a:spLocks noGrp="1"/>
          </p:cNvSpPr>
          <p:nvPr>
            <p:ph type="subTitle" idx="6"/>
          </p:nvPr>
        </p:nvSpPr>
        <p:spPr>
          <a:xfrm>
            <a:off x="6069506" y="3288000"/>
            <a:ext cx="2216400" cy="108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Yes, this is the ringed one. It’s a gas giant, composed mostly of hydrogen and helium</a:t>
            </a:r>
            <a:endParaRPr/>
          </a:p>
        </p:txBody>
      </p:sp>
      <p:sp>
        <p:nvSpPr>
          <p:cNvPr id="293" name="Google Shape;293;p42"/>
          <p:cNvSpPr txBox="1">
            <a:spLocks noGrp="1"/>
          </p:cNvSpPr>
          <p:nvPr>
            <p:ph type="title"/>
          </p:nvPr>
        </p:nvSpPr>
        <p:spPr>
          <a:xfrm>
            <a:off x="720000" y="3876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Could Use Three Columns</a:t>
            </a:r>
            <a:endParaRPr/>
          </a:p>
        </p:txBody>
      </p:sp>
      <p:sp>
        <p:nvSpPr>
          <p:cNvPr id="294" name="Google Shape;294;p42"/>
          <p:cNvSpPr/>
          <p:nvPr/>
        </p:nvSpPr>
        <p:spPr>
          <a:xfrm>
            <a:off x="6941566" y="1975926"/>
            <a:ext cx="472279" cy="472285"/>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 name="Google Shape;295;p42"/>
          <p:cNvGrpSpPr/>
          <p:nvPr/>
        </p:nvGrpSpPr>
        <p:grpSpPr>
          <a:xfrm>
            <a:off x="4334861" y="1976610"/>
            <a:ext cx="474278" cy="470915"/>
            <a:chOff x="-63250675" y="3744075"/>
            <a:chExt cx="320350" cy="318100"/>
          </a:xfrm>
        </p:grpSpPr>
        <p:sp>
          <p:nvSpPr>
            <p:cNvPr id="296" name="Google Shape;296;p42"/>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2"/>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2"/>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42"/>
          <p:cNvGrpSpPr/>
          <p:nvPr/>
        </p:nvGrpSpPr>
        <p:grpSpPr>
          <a:xfrm>
            <a:off x="1721402" y="1976758"/>
            <a:ext cx="489786" cy="470619"/>
            <a:chOff x="-62890750" y="3747425"/>
            <a:chExt cx="330825" cy="317900"/>
          </a:xfrm>
        </p:grpSpPr>
        <p:sp>
          <p:nvSpPr>
            <p:cNvPr id="300" name="Google Shape;300;p42"/>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2"/>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2"/>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2"/>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2"/>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2"/>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2"/>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2"/>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2"/>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2"/>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2"/>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2"/>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2"/>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2"/>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Google Shape;318;p43"/>
          <p:cNvPicPr preferRelativeResize="0"/>
          <p:nvPr/>
        </p:nvPicPr>
        <p:blipFill rotWithShape="1">
          <a:blip r:embed="rId3">
            <a:alphaModFix/>
          </a:blip>
          <a:srcRect t="10567" b="14430"/>
          <a:stretch/>
        </p:blipFill>
        <p:spPr>
          <a:xfrm>
            <a:off x="4572000" y="0"/>
            <a:ext cx="4572001" cy="5143501"/>
          </a:xfrm>
          <a:prstGeom prst="rect">
            <a:avLst/>
          </a:prstGeom>
          <a:noFill/>
          <a:ln>
            <a:noFill/>
          </a:ln>
        </p:spPr>
      </p:pic>
      <p:sp>
        <p:nvSpPr>
          <p:cNvPr id="319" name="Google Shape;319;p43"/>
          <p:cNvSpPr txBox="1">
            <a:spLocks noGrp="1"/>
          </p:cNvSpPr>
          <p:nvPr>
            <p:ph type="subTitle" idx="1"/>
          </p:nvPr>
        </p:nvSpPr>
        <p:spPr>
          <a:xfrm>
            <a:off x="720000" y="2775213"/>
            <a:ext cx="3078000" cy="135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reveal large amounts of data, so remember: use an image instead of long texts</a:t>
            </a:r>
            <a:endParaRPr/>
          </a:p>
          <a:p>
            <a:pPr marL="0" lvl="0" indent="0" algn="l" rtl="0">
              <a:spcBef>
                <a:spcPts val="0"/>
              </a:spcBef>
              <a:spcAft>
                <a:spcPts val="0"/>
              </a:spcAft>
              <a:buNone/>
            </a:pPr>
            <a:endParaRPr/>
          </a:p>
        </p:txBody>
      </p:sp>
      <p:sp>
        <p:nvSpPr>
          <p:cNvPr id="320" name="Google Shape;320;p43"/>
          <p:cNvSpPr txBox="1">
            <a:spLocks noGrp="1"/>
          </p:cNvSpPr>
          <p:nvPr>
            <p:ph type="title"/>
          </p:nvPr>
        </p:nvSpPr>
        <p:spPr>
          <a:xfrm>
            <a:off x="720000" y="1691803"/>
            <a:ext cx="2858700" cy="112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Photo Is a Good Idea</a:t>
            </a:r>
            <a:endParaRPr/>
          </a:p>
        </p:txBody>
      </p:sp>
      <p:sp>
        <p:nvSpPr>
          <p:cNvPr id="321" name="Google Shape;321;p43"/>
          <p:cNvSpPr/>
          <p:nvPr/>
        </p:nvSpPr>
        <p:spPr>
          <a:xfrm rot="5400000">
            <a:off x="4487250" y="477600"/>
            <a:ext cx="169500" cy="9162300"/>
          </a:xfrm>
          <a:prstGeom prst="rect">
            <a:avLst/>
          </a:prstGeom>
          <a:gradFill>
            <a:gsLst>
              <a:gs pos="0">
                <a:srgbClr val="6930C3"/>
              </a:gs>
              <a:gs pos="100000">
                <a:srgbClr val="00C4FF">
                  <a:alpha val="63921"/>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5"/>
        <p:cNvGrpSpPr/>
        <p:nvPr/>
      </p:nvGrpSpPr>
      <p:grpSpPr>
        <a:xfrm>
          <a:off x="0" y="0"/>
          <a:ext cx="0" cy="0"/>
          <a:chOff x="0" y="0"/>
          <a:chExt cx="0" cy="0"/>
        </a:xfrm>
      </p:grpSpPr>
      <p:sp>
        <p:nvSpPr>
          <p:cNvPr id="326" name="Google Shape;326;p44"/>
          <p:cNvSpPr txBox="1">
            <a:spLocks noGrp="1"/>
          </p:cNvSpPr>
          <p:nvPr>
            <p:ph type="title"/>
          </p:nvPr>
        </p:nvSpPr>
        <p:spPr>
          <a:xfrm>
            <a:off x="6179100" y="2746805"/>
            <a:ext cx="2244900" cy="17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 Picture Is Worth a Thousands Words</a:t>
            </a:r>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0"/>
        <p:cNvGrpSpPr/>
        <p:nvPr/>
      </p:nvGrpSpPr>
      <p:grpSpPr>
        <a:xfrm>
          <a:off x="0" y="0"/>
          <a:ext cx="0" cy="0"/>
          <a:chOff x="0" y="0"/>
          <a:chExt cx="0" cy="0"/>
        </a:xfrm>
      </p:grpSpPr>
      <p:sp>
        <p:nvSpPr>
          <p:cNvPr id="331" name="Google Shape;331;p45"/>
          <p:cNvSpPr txBox="1">
            <a:spLocks noGrp="1"/>
          </p:cNvSpPr>
          <p:nvPr>
            <p:ph type="title"/>
          </p:nvPr>
        </p:nvSpPr>
        <p:spPr>
          <a:xfrm>
            <a:off x="720000" y="1751525"/>
            <a:ext cx="5078100" cy="201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Awesome Words</a:t>
            </a:r>
            <a:endParaRPr/>
          </a:p>
        </p:txBody>
      </p:sp>
      <p:sp>
        <p:nvSpPr>
          <p:cNvPr id="332" name="Google Shape;332;p45"/>
          <p:cNvSpPr txBox="1">
            <a:spLocks noGrp="1"/>
          </p:cNvSpPr>
          <p:nvPr>
            <p:ph type="subTitle" idx="1"/>
          </p:nvPr>
        </p:nvSpPr>
        <p:spPr>
          <a:xfrm>
            <a:off x="720000" y="4018475"/>
            <a:ext cx="4415700" cy="69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Montserrat Medium"/>
                <a:ea typeface="Montserrat Medium"/>
                <a:cs typeface="Montserrat Medium"/>
                <a:sym typeface="Montserrat Medium"/>
              </a:rPr>
              <a:t>Because key words are great for catching your audience’s attention</a:t>
            </a:r>
            <a:endParaRPr>
              <a:solidFill>
                <a:srgbClr val="FFFFFF"/>
              </a:solidFill>
              <a:latin typeface="Montserrat Medium"/>
              <a:ea typeface="Montserrat Medium"/>
              <a:cs typeface="Montserrat Medium"/>
              <a:sym typeface="Montserrat Medium"/>
            </a:endParaRPr>
          </a:p>
          <a:p>
            <a:pPr marL="0" lvl="0" indent="0" algn="l" rtl="0">
              <a:spcBef>
                <a:spcPts val="0"/>
              </a:spcBef>
              <a:spcAft>
                <a:spcPts val="0"/>
              </a:spcAft>
              <a:buNone/>
            </a:pPr>
            <a:endParaRPr>
              <a:solidFill>
                <a:srgbClr val="FFFFFF"/>
              </a:solidFill>
              <a:latin typeface="Montserrat Medium"/>
              <a:ea typeface="Montserrat Medium"/>
              <a:cs typeface="Montserrat Medium"/>
              <a:sym typeface="Montserrat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6"/>
        <p:cNvGrpSpPr/>
        <p:nvPr/>
      </p:nvGrpSpPr>
      <p:grpSpPr>
        <a:xfrm>
          <a:off x="0" y="0"/>
          <a:ext cx="0" cy="0"/>
          <a:chOff x="0" y="0"/>
          <a:chExt cx="0" cy="0"/>
        </a:xfrm>
      </p:grpSpPr>
      <p:sp>
        <p:nvSpPr>
          <p:cNvPr id="197" name="Google Shape;197;p35"/>
          <p:cNvSpPr txBox="1">
            <a:spLocks noGrp="1"/>
          </p:cNvSpPr>
          <p:nvPr>
            <p:ph type="title"/>
          </p:nvPr>
        </p:nvSpPr>
        <p:spPr>
          <a:xfrm>
            <a:off x="3159300" y="3687272"/>
            <a:ext cx="2825400" cy="402300"/>
          </a:xfrm>
          <a:prstGeom prst="rect">
            <a:avLst/>
          </a:prstGeom>
        </p:spPr>
        <p:txBody>
          <a:bodyPr spcFirstLastPara="1" wrap="square" lIns="91425" tIns="91425" rIns="91425" bIns="91425" anchor="ctr" anchorCtr="0">
            <a:noAutofit/>
          </a:bodyPr>
          <a:lstStyle/>
          <a:p>
            <a:pPr lvl="0"/>
            <a:r>
              <a:rPr lang="en-US" dirty="0"/>
              <a:t>Bill Gates</a:t>
            </a:r>
            <a:endParaRPr dirty="0"/>
          </a:p>
        </p:txBody>
      </p:sp>
      <p:sp>
        <p:nvSpPr>
          <p:cNvPr id="198" name="Google Shape;198;p35"/>
          <p:cNvSpPr txBox="1">
            <a:spLocks noGrp="1"/>
          </p:cNvSpPr>
          <p:nvPr>
            <p:ph type="subTitle" idx="1"/>
          </p:nvPr>
        </p:nvSpPr>
        <p:spPr>
          <a:xfrm>
            <a:off x="1589100" y="1777625"/>
            <a:ext cx="5965800" cy="1774500"/>
          </a:xfrm>
          <a:prstGeom prst="rect">
            <a:avLst/>
          </a:prstGeom>
        </p:spPr>
        <p:txBody>
          <a:bodyPr spcFirstLastPara="1" wrap="square" lIns="91425" tIns="91425" rIns="91425" bIns="91425" anchor="ctr" anchorCtr="0">
            <a:noAutofit/>
          </a:bodyPr>
          <a:lstStyle/>
          <a:p>
            <a:pPr marL="0" lvl="0" indent="0"/>
            <a:r>
              <a:rPr lang="en" sz="2800" dirty="0" smtClean="0"/>
              <a:t>“</a:t>
            </a:r>
            <a:r>
              <a:rPr lang="en-US" dirty="0"/>
              <a:t>Your most unhappy customers are your greatest source of learning</a:t>
            </a:r>
            <a:r>
              <a:rPr lang="en-US" dirty="0" smtClean="0"/>
              <a:t>.</a:t>
            </a:r>
            <a:r>
              <a:rPr lang="en" sz="2800" dirty="0" smtClean="0"/>
              <a:t>”</a:t>
            </a:r>
            <a:endParaRPr sz="28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pic>
        <p:nvPicPr>
          <p:cNvPr id="337" name="Google Shape;337;p46"/>
          <p:cNvPicPr preferRelativeResize="0"/>
          <p:nvPr/>
        </p:nvPicPr>
        <p:blipFill rotWithShape="1">
          <a:blip r:embed="rId3">
            <a:alphaModFix/>
          </a:blip>
          <a:srcRect l="29365" t="13350" r="23362" b="6898"/>
          <a:stretch/>
        </p:blipFill>
        <p:spPr>
          <a:xfrm>
            <a:off x="0" y="0"/>
            <a:ext cx="4571950" cy="5143501"/>
          </a:xfrm>
          <a:prstGeom prst="rect">
            <a:avLst/>
          </a:prstGeom>
          <a:noFill/>
          <a:ln>
            <a:noFill/>
          </a:ln>
        </p:spPr>
      </p:pic>
      <p:sp>
        <p:nvSpPr>
          <p:cNvPr id="338" name="Google Shape;338;p46"/>
          <p:cNvSpPr txBox="1">
            <a:spLocks noGrp="1"/>
          </p:cNvSpPr>
          <p:nvPr>
            <p:ph type="subTitle" idx="1"/>
          </p:nvPr>
        </p:nvSpPr>
        <p:spPr>
          <a:xfrm>
            <a:off x="5086950" y="2021675"/>
            <a:ext cx="29274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a:t>
            </a:r>
            <a:endParaRPr/>
          </a:p>
        </p:txBody>
      </p:sp>
      <p:sp>
        <p:nvSpPr>
          <p:cNvPr id="339" name="Google Shape;339;p46"/>
          <p:cNvSpPr txBox="1">
            <a:spLocks noGrp="1"/>
          </p:cNvSpPr>
          <p:nvPr>
            <p:ph type="subTitle" idx="2"/>
          </p:nvPr>
        </p:nvSpPr>
        <p:spPr>
          <a:xfrm>
            <a:off x="5086963" y="2316951"/>
            <a:ext cx="2927400" cy="86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 cold place. It’s full of iron oxide dust, which gives the planet its reddish cast</a:t>
            </a:r>
            <a:endParaRPr/>
          </a:p>
        </p:txBody>
      </p:sp>
      <p:sp>
        <p:nvSpPr>
          <p:cNvPr id="340" name="Google Shape;340;p46"/>
          <p:cNvSpPr txBox="1">
            <a:spLocks noGrp="1"/>
          </p:cNvSpPr>
          <p:nvPr>
            <p:ph type="subTitle" idx="3"/>
          </p:nvPr>
        </p:nvSpPr>
        <p:spPr>
          <a:xfrm>
            <a:off x="5086950" y="3524518"/>
            <a:ext cx="29274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a:t>
            </a:r>
            <a:endParaRPr/>
          </a:p>
        </p:txBody>
      </p:sp>
      <p:sp>
        <p:nvSpPr>
          <p:cNvPr id="341" name="Google Shape;341;p46"/>
          <p:cNvSpPr txBox="1">
            <a:spLocks noGrp="1"/>
          </p:cNvSpPr>
          <p:nvPr>
            <p:ph type="subTitle" idx="4"/>
          </p:nvPr>
        </p:nvSpPr>
        <p:spPr>
          <a:xfrm>
            <a:off x="5086963" y="3819799"/>
            <a:ext cx="2927400" cy="68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a gas giant and the biggest planet in the Solar System. Jupiter is the fourth-brightest</a:t>
            </a:r>
            <a:endParaRPr/>
          </a:p>
        </p:txBody>
      </p:sp>
      <p:sp>
        <p:nvSpPr>
          <p:cNvPr id="342" name="Google Shape;342;p46"/>
          <p:cNvSpPr txBox="1">
            <a:spLocks noGrp="1"/>
          </p:cNvSpPr>
          <p:nvPr>
            <p:ph type="title"/>
          </p:nvPr>
        </p:nvSpPr>
        <p:spPr>
          <a:xfrm>
            <a:off x="5086950" y="387600"/>
            <a:ext cx="3330300" cy="11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Another Pic with Threads</a:t>
            </a:r>
            <a:endParaRPr/>
          </a:p>
        </p:txBody>
      </p:sp>
      <p:sp>
        <p:nvSpPr>
          <p:cNvPr id="343" name="Google Shape;343;p46"/>
          <p:cNvSpPr/>
          <p:nvPr/>
        </p:nvSpPr>
        <p:spPr>
          <a:xfrm rot="-5400000" flipH="1">
            <a:off x="4487250" y="477600"/>
            <a:ext cx="169500" cy="9162300"/>
          </a:xfrm>
          <a:prstGeom prst="rect">
            <a:avLst/>
          </a:prstGeom>
          <a:gradFill>
            <a:gsLst>
              <a:gs pos="0">
                <a:srgbClr val="6930C3"/>
              </a:gs>
              <a:gs pos="100000">
                <a:srgbClr val="00C4FF">
                  <a:alpha val="63921"/>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7"/>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Graphic</a:t>
            </a:r>
            <a:endParaRPr/>
          </a:p>
        </p:txBody>
      </p:sp>
      <p:sp>
        <p:nvSpPr>
          <p:cNvPr id="349" name="Google Shape;349;p47"/>
          <p:cNvSpPr txBox="1"/>
          <p:nvPr/>
        </p:nvSpPr>
        <p:spPr>
          <a:xfrm>
            <a:off x="892336" y="4184148"/>
            <a:ext cx="4889700" cy="48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Montserrat"/>
                <a:ea typeface="Montserrat"/>
                <a:cs typeface="Montserrat"/>
                <a:sym typeface="Montserrat"/>
              </a:rPr>
              <a:t>To modify this graph, click on it, follow the link, change the data and paste the resulting graph here, replacing this one</a:t>
            </a:r>
            <a:endParaRPr sz="1200">
              <a:solidFill>
                <a:schemeClr val="dk1"/>
              </a:solidFill>
              <a:latin typeface="Montserrat"/>
              <a:ea typeface="Montserrat"/>
              <a:cs typeface="Montserrat"/>
              <a:sym typeface="Montserrat"/>
            </a:endParaRPr>
          </a:p>
        </p:txBody>
      </p:sp>
      <p:sp>
        <p:nvSpPr>
          <p:cNvPr id="350" name="Google Shape;350;p47"/>
          <p:cNvSpPr/>
          <p:nvPr/>
        </p:nvSpPr>
        <p:spPr>
          <a:xfrm>
            <a:off x="6249099" y="1689032"/>
            <a:ext cx="206400" cy="206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7"/>
          <p:cNvSpPr txBox="1"/>
          <p:nvPr/>
        </p:nvSpPr>
        <p:spPr>
          <a:xfrm>
            <a:off x="6560186" y="1606532"/>
            <a:ext cx="1683000" cy="37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Montserrat"/>
                <a:ea typeface="Montserrat"/>
                <a:cs typeface="Montserrat"/>
                <a:sym typeface="Montserrat"/>
              </a:rPr>
              <a:t>Mars</a:t>
            </a:r>
            <a:endParaRPr sz="1800" b="1">
              <a:solidFill>
                <a:schemeClr val="dk1"/>
              </a:solidFill>
              <a:latin typeface="Montserrat"/>
              <a:ea typeface="Montserrat"/>
              <a:cs typeface="Montserrat"/>
              <a:sym typeface="Montserrat"/>
            </a:endParaRPr>
          </a:p>
        </p:txBody>
      </p:sp>
      <p:sp>
        <p:nvSpPr>
          <p:cNvPr id="352" name="Google Shape;352;p47"/>
          <p:cNvSpPr txBox="1"/>
          <p:nvPr/>
        </p:nvSpPr>
        <p:spPr>
          <a:xfrm>
            <a:off x="6560186" y="1921736"/>
            <a:ext cx="1683000" cy="46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Mars is a very cold place</a:t>
            </a:r>
            <a:endParaRPr>
              <a:solidFill>
                <a:schemeClr val="dk1"/>
              </a:solidFill>
              <a:latin typeface="Montserrat"/>
              <a:ea typeface="Montserrat"/>
              <a:cs typeface="Montserrat"/>
              <a:sym typeface="Montserrat"/>
            </a:endParaRPr>
          </a:p>
        </p:txBody>
      </p:sp>
      <p:sp>
        <p:nvSpPr>
          <p:cNvPr id="353" name="Google Shape;353;p47"/>
          <p:cNvSpPr/>
          <p:nvPr/>
        </p:nvSpPr>
        <p:spPr>
          <a:xfrm>
            <a:off x="6249099" y="2826548"/>
            <a:ext cx="206400" cy="20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7"/>
          <p:cNvSpPr txBox="1"/>
          <p:nvPr/>
        </p:nvSpPr>
        <p:spPr>
          <a:xfrm>
            <a:off x="6560186" y="2744048"/>
            <a:ext cx="1683000" cy="37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Montserrat"/>
                <a:ea typeface="Montserrat"/>
                <a:cs typeface="Montserrat"/>
                <a:sym typeface="Montserrat"/>
              </a:rPr>
              <a:t>Jupiter</a:t>
            </a:r>
            <a:endParaRPr sz="1800" b="1">
              <a:solidFill>
                <a:schemeClr val="dk1"/>
              </a:solidFill>
              <a:latin typeface="Montserrat"/>
              <a:ea typeface="Montserrat"/>
              <a:cs typeface="Montserrat"/>
              <a:sym typeface="Montserrat"/>
            </a:endParaRPr>
          </a:p>
        </p:txBody>
      </p:sp>
      <p:sp>
        <p:nvSpPr>
          <p:cNvPr id="355" name="Google Shape;355;p47"/>
          <p:cNvSpPr txBox="1"/>
          <p:nvPr/>
        </p:nvSpPr>
        <p:spPr>
          <a:xfrm>
            <a:off x="6560186" y="3060148"/>
            <a:ext cx="1683000" cy="46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p:txBody>
      </p:sp>
      <p:sp>
        <p:nvSpPr>
          <p:cNvPr id="356" name="Google Shape;356;p47"/>
          <p:cNvSpPr/>
          <p:nvPr/>
        </p:nvSpPr>
        <p:spPr>
          <a:xfrm>
            <a:off x="6249099" y="3964064"/>
            <a:ext cx="206400" cy="206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7"/>
          <p:cNvSpPr txBox="1"/>
          <p:nvPr/>
        </p:nvSpPr>
        <p:spPr>
          <a:xfrm>
            <a:off x="6560186" y="3881564"/>
            <a:ext cx="1683000" cy="37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Montserrat"/>
                <a:ea typeface="Montserrat"/>
                <a:cs typeface="Montserrat"/>
                <a:sym typeface="Montserrat"/>
              </a:rPr>
              <a:t>Venus</a:t>
            </a:r>
            <a:endParaRPr sz="1800" b="1">
              <a:solidFill>
                <a:schemeClr val="dk1"/>
              </a:solidFill>
              <a:latin typeface="Montserrat"/>
              <a:ea typeface="Montserrat"/>
              <a:cs typeface="Montserrat"/>
              <a:sym typeface="Montserrat"/>
            </a:endParaRPr>
          </a:p>
        </p:txBody>
      </p:sp>
      <p:sp>
        <p:nvSpPr>
          <p:cNvPr id="358" name="Google Shape;358;p47"/>
          <p:cNvSpPr txBox="1"/>
          <p:nvPr/>
        </p:nvSpPr>
        <p:spPr>
          <a:xfrm>
            <a:off x="6560186" y="4198560"/>
            <a:ext cx="1683000" cy="46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Venus has a beautiful name</a:t>
            </a:r>
            <a:endParaRPr>
              <a:solidFill>
                <a:schemeClr val="dk1"/>
              </a:solidFill>
              <a:latin typeface="Montserrat"/>
              <a:ea typeface="Montserrat"/>
              <a:cs typeface="Montserrat"/>
              <a:sym typeface="Montserrat"/>
            </a:endParaRPr>
          </a:p>
        </p:txBody>
      </p:sp>
      <p:pic>
        <p:nvPicPr>
          <p:cNvPr id="359" name="Google Shape;359;p47">
            <a:hlinkClick r:id="rId3"/>
          </p:cNvPr>
          <p:cNvPicPr preferRelativeResize="0"/>
          <p:nvPr/>
        </p:nvPicPr>
        <p:blipFill>
          <a:blip r:embed="rId4">
            <a:alphaModFix/>
          </a:blip>
          <a:stretch>
            <a:fillRect/>
          </a:stretch>
        </p:blipFill>
        <p:spPr>
          <a:xfrm>
            <a:off x="1273361" y="1525819"/>
            <a:ext cx="4127650" cy="2560775"/>
          </a:xfrm>
          <a:prstGeom prst="rect">
            <a:avLst/>
          </a:prstGeom>
          <a:noFill/>
          <a:ln>
            <a:noFill/>
          </a:ln>
        </p:spPr>
      </p:pic>
    </p:spTree>
    <p:extLst>
      <p:ext uri="{BB962C8B-B14F-4D97-AF65-F5344CB8AC3E}">
        <p14:creationId xmlns:p14="http://schemas.microsoft.com/office/powerpoint/2010/main" val="3415141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8"/>
          <p:cNvSpPr txBox="1">
            <a:spLocks noGrp="1"/>
          </p:cNvSpPr>
          <p:nvPr>
            <p:ph type="title"/>
          </p:nvPr>
        </p:nvSpPr>
        <p:spPr>
          <a:xfrm>
            <a:off x="720000" y="387600"/>
            <a:ext cx="5778000" cy="11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Sometimes, Reviewing Concepts Is a Good Idea</a:t>
            </a:r>
            <a:endParaRPr/>
          </a:p>
        </p:txBody>
      </p:sp>
      <p:sp>
        <p:nvSpPr>
          <p:cNvPr id="365" name="Google Shape;365;p48"/>
          <p:cNvSpPr txBox="1">
            <a:spLocks noGrp="1"/>
          </p:cNvSpPr>
          <p:nvPr>
            <p:ph type="subTitle" idx="1"/>
          </p:nvPr>
        </p:nvSpPr>
        <p:spPr>
          <a:xfrm>
            <a:off x="865732" y="2174075"/>
            <a:ext cx="22020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366" name="Google Shape;366;p48"/>
          <p:cNvSpPr txBox="1">
            <a:spLocks noGrp="1"/>
          </p:cNvSpPr>
          <p:nvPr>
            <p:ph type="subTitle" idx="2"/>
          </p:nvPr>
        </p:nvSpPr>
        <p:spPr>
          <a:xfrm>
            <a:off x="865732" y="2469350"/>
            <a:ext cx="2202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367" name="Google Shape;367;p48"/>
          <p:cNvSpPr txBox="1">
            <a:spLocks noGrp="1"/>
          </p:cNvSpPr>
          <p:nvPr>
            <p:ph type="subTitle" idx="3"/>
          </p:nvPr>
        </p:nvSpPr>
        <p:spPr>
          <a:xfrm>
            <a:off x="3471000" y="2174075"/>
            <a:ext cx="22020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368" name="Google Shape;368;p48"/>
          <p:cNvSpPr txBox="1">
            <a:spLocks noGrp="1"/>
          </p:cNvSpPr>
          <p:nvPr>
            <p:ph type="subTitle" idx="4"/>
          </p:nvPr>
        </p:nvSpPr>
        <p:spPr>
          <a:xfrm>
            <a:off x="3471000" y="2469350"/>
            <a:ext cx="2202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369" name="Google Shape;369;p48"/>
          <p:cNvSpPr txBox="1">
            <a:spLocks noGrp="1"/>
          </p:cNvSpPr>
          <p:nvPr>
            <p:ph type="subTitle" idx="5"/>
          </p:nvPr>
        </p:nvSpPr>
        <p:spPr>
          <a:xfrm>
            <a:off x="6076268" y="2174075"/>
            <a:ext cx="22020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370" name="Google Shape;370;p48"/>
          <p:cNvSpPr txBox="1">
            <a:spLocks noGrp="1"/>
          </p:cNvSpPr>
          <p:nvPr>
            <p:ph type="subTitle" idx="6"/>
          </p:nvPr>
        </p:nvSpPr>
        <p:spPr>
          <a:xfrm>
            <a:off x="6076268" y="2469350"/>
            <a:ext cx="2202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371" name="Google Shape;371;p48"/>
          <p:cNvSpPr txBox="1">
            <a:spLocks noGrp="1"/>
          </p:cNvSpPr>
          <p:nvPr>
            <p:ph type="subTitle" idx="7"/>
          </p:nvPr>
        </p:nvSpPr>
        <p:spPr>
          <a:xfrm>
            <a:off x="865732" y="3845703"/>
            <a:ext cx="2202000" cy="3714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372" name="Google Shape;372;p48"/>
          <p:cNvSpPr txBox="1">
            <a:spLocks noGrp="1"/>
          </p:cNvSpPr>
          <p:nvPr>
            <p:ph type="subTitle" idx="9"/>
          </p:nvPr>
        </p:nvSpPr>
        <p:spPr>
          <a:xfrm>
            <a:off x="3471000" y="3845703"/>
            <a:ext cx="22020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373" name="Google Shape;373;p48"/>
          <p:cNvSpPr txBox="1">
            <a:spLocks noGrp="1"/>
          </p:cNvSpPr>
          <p:nvPr>
            <p:ph type="subTitle" idx="14"/>
          </p:nvPr>
        </p:nvSpPr>
        <p:spPr>
          <a:xfrm>
            <a:off x="6076268" y="3845703"/>
            <a:ext cx="22020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374" name="Google Shape;374;p48"/>
          <p:cNvSpPr txBox="1">
            <a:spLocks noGrp="1"/>
          </p:cNvSpPr>
          <p:nvPr>
            <p:ph type="subTitle" idx="8"/>
          </p:nvPr>
        </p:nvSpPr>
        <p:spPr>
          <a:xfrm>
            <a:off x="865732" y="4140978"/>
            <a:ext cx="2202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Solar System</a:t>
            </a:r>
            <a:endParaRPr/>
          </a:p>
        </p:txBody>
      </p:sp>
      <p:sp>
        <p:nvSpPr>
          <p:cNvPr id="375" name="Google Shape;375;p48"/>
          <p:cNvSpPr txBox="1">
            <a:spLocks noGrp="1"/>
          </p:cNvSpPr>
          <p:nvPr>
            <p:ph type="subTitle" idx="13"/>
          </p:nvPr>
        </p:nvSpPr>
        <p:spPr>
          <a:xfrm>
            <a:off x="3471000" y="4140978"/>
            <a:ext cx="2202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composed of hydrogen and helium</a:t>
            </a:r>
            <a:endParaRPr/>
          </a:p>
        </p:txBody>
      </p:sp>
      <p:sp>
        <p:nvSpPr>
          <p:cNvPr id="376" name="Google Shape;376;p48"/>
          <p:cNvSpPr txBox="1">
            <a:spLocks noGrp="1"/>
          </p:cNvSpPr>
          <p:nvPr>
            <p:ph type="subTitle" idx="15"/>
          </p:nvPr>
        </p:nvSpPr>
        <p:spPr>
          <a:xfrm>
            <a:off x="6076268" y="4140978"/>
            <a:ext cx="2202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from the Sun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9"/>
          <p:cNvSpPr txBox="1">
            <a:spLocks noGrp="1"/>
          </p:cNvSpPr>
          <p:nvPr>
            <p:ph type="title"/>
          </p:nvPr>
        </p:nvSpPr>
        <p:spPr>
          <a:xfrm>
            <a:off x="720000" y="387600"/>
            <a:ext cx="5778000" cy="11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Infographics Make Your Idea Understandable...</a:t>
            </a:r>
            <a:endParaRPr/>
          </a:p>
        </p:txBody>
      </p:sp>
      <p:sp>
        <p:nvSpPr>
          <p:cNvPr id="382" name="Google Shape;382;p49"/>
          <p:cNvSpPr txBox="1"/>
          <p:nvPr/>
        </p:nvSpPr>
        <p:spPr>
          <a:xfrm>
            <a:off x="1443854" y="2141845"/>
            <a:ext cx="1497900" cy="3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dk1"/>
                </a:solidFill>
                <a:latin typeface="Montserrat"/>
                <a:ea typeface="Montserrat"/>
                <a:cs typeface="Montserrat"/>
                <a:sym typeface="Montserrat"/>
              </a:rPr>
              <a:t>Mercury</a:t>
            </a:r>
            <a:endParaRPr sz="1800" b="1">
              <a:solidFill>
                <a:schemeClr val="dk1"/>
              </a:solidFill>
              <a:latin typeface="Montserrat"/>
              <a:ea typeface="Montserrat"/>
              <a:cs typeface="Montserrat"/>
              <a:sym typeface="Montserrat"/>
            </a:endParaRPr>
          </a:p>
        </p:txBody>
      </p:sp>
      <p:sp>
        <p:nvSpPr>
          <p:cNvPr id="383" name="Google Shape;383;p49"/>
          <p:cNvSpPr txBox="1"/>
          <p:nvPr/>
        </p:nvSpPr>
        <p:spPr>
          <a:xfrm>
            <a:off x="1443942" y="2427150"/>
            <a:ext cx="1497900" cy="511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Montserrat"/>
                <a:ea typeface="Montserrat"/>
                <a:cs typeface="Montserrat"/>
                <a:sym typeface="Montserrat"/>
              </a:rPr>
              <a:t>Mercury is the small planet</a:t>
            </a:r>
            <a:endParaRPr>
              <a:solidFill>
                <a:schemeClr val="dk1"/>
              </a:solidFill>
              <a:latin typeface="Montserrat"/>
              <a:ea typeface="Montserrat"/>
              <a:cs typeface="Montserrat"/>
              <a:sym typeface="Montserrat"/>
            </a:endParaRPr>
          </a:p>
        </p:txBody>
      </p:sp>
      <p:sp>
        <p:nvSpPr>
          <p:cNvPr id="384" name="Google Shape;384;p49"/>
          <p:cNvSpPr txBox="1"/>
          <p:nvPr/>
        </p:nvSpPr>
        <p:spPr>
          <a:xfrm>
            <a:off x="6202246" y="2141845"/>
            <a:ext cx="1497900" cy="37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Montserrat"/>
                <a:ea typeface="Montserrat"/>
                <a:cs typeface="Montserrat"/>
                <a:sym typeface="Montserrat"/>
              </a:rPr>
              <a:t>Venus</a:t>
            </a:r>
            <a:endParaRPr sz="1800" b="1">
              <a:solidFill>
                <a:schemeClr val="dk1"/>
              </a:solidFill>
              <a:latin typeface="Montserrat"/>
              <a:ea typeface="Montserrat"/>
              <a:cs typeface="Montserrat"/>
              <a:sym typeface="Montserrat"/>
            </a:endParaRPr>
          </a:p>
        </p:txBody>
      </p:sp>
      <p:sp>
        <p:nvSpPr>
          <p:cNvPr id="385" name="Google Shape;385;p49"/>
          <p:cNvSpPr txBox="1"/>
          <p:nvPr/>
        </p:nvSpPr>
        <p:spPr>
          <a:xfrm>
            <a:off x="6202242" y="2427150"/>
            <a:ext cx="1497900" cy="51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Venus has a good name</a:t>
            </a:r>
            <a:endParaRPr>
              <a:solidFill>
                <a:schemeClr val="dk1"/>
              </a:solidFill>
              <a:latin typeface="Montserrat"/>
              <a:ea typeface="Montserrat"/>
              <a:cs typeface="Montserrat"/>
              <a:sym typeface="Montserrat"/>
            </a:endParaRPr>
          </a:p>
        </p:txBody>
      </p:sp>
      <p:sp>
        <p:nvSpPr>
          <p:cNvPr id="386" name="Google Shape;386;p49"/>
          <p:cNvSpPr txBox="1"/>
          <p:nvPr/>
        </p:nvSpPr>
        <p:spPr>
          <a:xfrm>
            <a:off x="6202246" y="3542728"/>
            <a:ext cx="1497900" cy="37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Montserrat"/>
                <a:ea typeface="Montserrat"/>
                <a:cs typeface="Montserrat"/>
                <a:sym typeface="Montserrat"/>
              </a:rPr>
              <a:t>Mars</a:t>
            </a:r>
            <a:endParaRPr sz="1800" b="1">
              <a:solidFill>
                <a:schemeClr val="dk1"/>
              </a:solidFill>
              <a:latin typeface="Montserrat"/>
              <a:ea typeface="Montserrat"/>
              <a:cs typeface="Montserrat"/>
              <a:sym typeface="Montserrat"/>
            </a:endParaRPr>
          </a:p>
        </p:txBody>
      </p:sp>
      <p:sp>
        <p:nvSpPr>
          <p:cNvPr id="387" name="Google Shape;387;p49"/>
          <p:cNvSpPr txBox="1"/>
          <p:nvPr/>
        </p:nvSpPr>
        <p:spPr>
          <a:xfrm>
            <a:off x="6202242" y="3826258"/>
            <a:ext cx="1497900" cy="51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Mars is a very cold place</a:t>
            </a:r>
            <a:endParaRPr>
              <a:solidFill>
                <a:schemeClr val="dk1"/>
              </a:solidFill>
              <a:latin typeface="Montserrat"/>
              <a:ea typeface="Montserrat"/>
              <a:cs typeface="Montserrat"/>
              <a:sym typeface="Montserrat"/>
            </a:endParaRPr>
          </a:p>
        </p:txBody>
      </p:sp>
      <p:sp>
        <p:nvSpPr>
          <p:cNvPr id="388" name="Google Shape;388;p49"/>
          <p:cNvSpPr txBox="1"/>
          <p:nvPr/>
        </p:nvSpPr>
        <p:spPr>
          <a:xfrm>
            <a:off x="1443854" y="3542728"/>
            <a:ext cx="1497900" cy="3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dk1"/>
                </a:solidFill>
                <a:latin typeface="Montserrat"/>
                <a:ea typeface="Montserrat"/>
                <a:cs typeface="Montserrat"/>
                <a:sym typeface="Montserrat"/>
              </a:rPr>
              <a:t>Jupiter</a:t>
            </a:r>
            <a:endParaRPr sz="1800" b="1">
              <a:solidFill>
                <a:schemeClr val="dk1"/>
              </a:solidFill>
              <a:latin typeface="Montserrat"/>
              <a:ea typeface="Montserrat"/>
              <a:cs typeface="Montserrat"/>
              <a:sym typeface="Montserrat"/>
            </a:endParaRPr>
          </a:p>
        </p:txBody>
      </p:sp>
      <p:sp>
        <p:nvSpPr>
          <p:cNvPr id="389" name="Google Shape;389;p49"/>
          <p:cNvSpPr txBox="1"/>
          <p:nvPr/>
        </p:nvSpPr>
        <p:spPr>
          <a:xfrm>
            <a:off x="1443942" y="3826255"/>
            <a:ext cx="1497900" cy="511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p:txBody>
      </p:sp>
      <p:sp>
        <p:nvSpPr>
          <p:cNvPr id="390" name="Google Shape;390;p49"/>
          <p:cNvSpPr/>
          <p:nvPr/>
        </p:nvSpPr>
        <p:spPr>
          <a:xfrm>
            <a:off x="3067099" y="1896626"/>
            <a:ext cx="1459500" cy="1308900"/>
          </a:xfrm>
          <a:prstGeom prst="rect">
            <a:avLst/>
          </a:prstGeom>
          <a:gradFill>
            <a:gsLst>
              <a:gs pos="0">
                <a:srgbClr val="6930C3"/>
              </a:gs>
              <a:gs pos="100000">
                <a:srgbClr val="00C4FF">
                  <a:alpha val="63921"/>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9"/>
          <p:cNvSpPr/>
          <p:nvPr/>
        </p:nvSpPr>
        <p:spPr>
          <a:xfrm>
            <a:off x="4617401" y="1896626"/>
            <a:ext cx="1459500" cy="1308900"/>
          </a:xfrm>
          <a:prstGeom prst="rect">
            <a:avLst/>
          </a:prstGeom>
          <a:gradFill>
            <a:gsLst>
              <a:gs pos="0">
                <a:srgbClr val="6930C3"/>
              </a:gs>
              <a:gs pos="100000">
                <a:srgbClr val="00C4FF">
                  <a:alpha val="63921"/>
                </a:srgbClr>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9"/>
          <p:cNvSpPr/>
          <p:nvPr/>
        </p:nvSpPr>
        <p:spPr>
          <a:xfrm rot="10800000">
            <a:off x="4617401" y="3296001"/>
            <a:ext cx="1459500" cy="1308900"/>
          </a:xfrm>
          <a:prstGeom prst="rect">
            <a:avLst/>
          </a:prstGeom>
          <a:gradFill>
            <a:gsLst>
              <a:gs pos="0">
                <a:srgbClr val="6930C3"/>
              </a:gs>
              <a:gs pos="100000">
                <a:srgbClr val="00C4FF">
                  <a:alpha val="63921"/>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9"/>
          <p:cNvSpPr/>
          <p:nvPr/>
        </p:nvSpPr>
        <p:spPr>
          <a:xfrm rot="10800000">
            <a:off x="3067099" y="3296001"/>
            <a:ext cx="1459500" cy="1308900"/>
          </a:xfrm>
          <a:prstGeom prst="rect">
            <a:avLst/>
          </a:prstGeom>
          <a:gradFill>
            <a:gsLst>
              <a:gs pos="0">
                <a:srgbClr val="6930C3"/>
              </a:gs>
              <a:gs pos="100000">
                <a:srgbClr val="00C4FF">
                  <a:alpha val="63921"/>
                </a:srgbClr>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9"/>
          <p:cNvSpPr/>
          <p:nvPr/>
        </p:nvSpPr>
        <p:spPr>
          <a:xfrm>
            <a:off x="3994092" y="2672803"/>
            <a:ext cx="1155900" cy="1155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 name="Google Shape;395;p49"/>
          <p:cNvGrpSpPr/>
          <p:nvPr/>
        </p:nvGrpSpPr>
        <p:grpSpPr>
          <a:xfrm>
            <a:off x="4245735" y="2925257"/>
            <a:ext cx="652608" cy="650885"/>
            <a:chOff x="944600" y="3981825"/>
            <a:chExt cx="297750" cy="296950"/>
          </a:xfrm>
        </p:grpSpPr>
        <p:sp>
          <p:nvSpPr>
            <p:cNvPr id="396" name="Google Shape;396;p49"/>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9"/>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9"/>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9"/>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49"/>
          <p:cNvSpPr txBox="1">
            <a:spLocks noGrp="1"/>
          </p:cNvSpPr>
          <p:nvPr>
            <p:ph type="title" idx="4294967295"/>
          </p:nvPr>
        </p:nvSpPr>
        <p:spPr>
          <a:xfrm>
            <a:off x="3272149" y="2052176"/>
            <a:ext cx="1049400" cy="99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FFFFFF"/>
                </a:solidFill>
              </a:rPr>
              <a:t>01</a:t>
            </a:r>
            <a:endParaRPr sz="3600">
              <a:solidFill>
                <a:srgbClr val="FFFFFF"/>
              </a:solidFill>
            </a:endParaRPr>
          </a:p>
        </p:txBody>
      </p:sp>
      <p:sp>
        <p:nvSpPr>
          <p:cNvPr id="401" name="Google Shape;401;p49"/>
          <p:cNvSpPr txBox="1">
            <a:spLocks noGrp="1"/>
          </p:cNvSpPr>
          <p:nvPr>
            <p:ph type="title" idx="4294967295"/>
          </p:nvPr>
        </p:nvSpPr>
        <p:spPr>
          <a:xfrm>
            <a:off x="4822451" y="2052176"/>
            <a:ext cx="1049400" cy="99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FFFFFF"/>
                </a:solidFill>
              </a:rPr>
              <a:t>02</a:t>
            </a:r>
            <a:endParaRPr sz="3600">
              <a:solidFill>
                <a:srgbClr val="FFFFFF"/>
              </a:solidFill>
            </a:endParaRPr>
          </a:p>
        </p:txBody>
      </p:sp>
      <p:sp>
        <p:nvSpPr>
          <p:cNvPr id="402" name="Google Shape;402;p49"/>
          <p:cNvSpPr txBox="1">
            <a:spLocks noGrp="1"/>
          </p:cNvSpPr>
          <p:nvPr>
            <p:ph type="title" idx="4294967295"/>
          </p:nvPr>
        </p:nvSpPr>
        <p:spPr>
          <a:xfrm>
            <a:off x="3272149" y="3451551"/>
            <a:ext cx="1049400" cy="99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FFFFFF"/>
                </a:solidFill>
              </a:rPr>
              <a:t>03</a:t>
            </a:r>
            <a:endParaRPr sz="3600">
              <a:solidFill>
                <a:srgbClr val="FFFFFF"/>
              </a:solidFill>
            </a:endParaRPr>
          </a:p>
        </p:txBody>
      </p:sp>
      <p:sp>
        <p:nvSpPr>
          <p:cNvPr id="403" name="Google Shape;403;p49"/>
          <p:cNvSpPr txBox="1">
            <a:spLocks noGrp="1"/>
          </p:cNvSpPr>
          <p:nvPr>
            <p:ph type="title" idx="4294967295"/>
          </p:nvPr>
        </p:nvSpPr>
        <p:spPr>
          <a:xfrm>
            <a:off x="4822451" y="3451551"/>
            <a:ext cx="1049400" cy="99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FFFFFF"/>
                </a:solidFill>
              </a:rPr>
              <a:t>04</a:t>
            </a:r>
            <a:endParaRPr sz="3600">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50"/>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And the Same Goes for Tables</a:t>
            </a:r>
            <a:endParaRPr/>
          </a:p>
        </p:txBody>
      </p:sp>
      <p:grpSp>
        <p:nvGrpSpPr>
          <p:cNvPr id="409" name="Google Shape;409;p50"/>
          <p:cNvGrpSpPr/>
          <p:nvPr/>
        </p:nvGrpSpPr>
        <p:grpSpPr>
          <a:xfrm>
            <a:off x="740705" y="1903081"/>
            <a:ext cx="7662690" cy="2383320"/>
            <a:chOff x="740705" y="1816913"/>
            <a:chExt cx="7662690" cy="2383320"/>
          </a:xfrm>
        </p:grpSpPr>
        <p:sp>
          <p:nvSpPr>
            <p:cNvPr id="410" name="Google Shape;410;p50"/>
            <p:cNvSpPr/>
            <p:nvPr/>
          </p:nvSpPr>
          <p:spPr>
            <a:xfrm>
              <a:off x="2666732" y="1816913"/>
              <a:ext cx="1884600" cy="566100"/>
            </a:xfrm>
            <a:prstGeom prst="rect">
              <a:avLst/>
            </a:prstGeom>
            <a:gradFill>
              <a:gsLst>
                <a:gs pos="0">
                  <a:srgbClr val="6930C3"/>
                </a:gs>
                <a:gs pos="100000">
                  <a:srgbClr val="00C4FF">
                    <a:alpha val="63921"/>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0"/>
            <p:cNvSpPr/>
            <p:nvPr/>
          </p:nvSpPr>
          <p:spPr>
            <a:xfrm rot="10800000">
              <a:off x="4592768" y="1816942"/>
              <a:ext cx="1884600" cy="566100"/>
            </a:xfrm>
            <a:prstGeom prst="rect">
              <a:avLst/>
            </a:prstGeom>
            <a:gradFill>
              <a:gsLst>
                <a:gs pos="0">
                  <a:srgbClr val="6930C3"/>
                </a:gs>
                <a:gs pos="100000">
                  <a:srgbClr val="00C4FF">
                    <a:alpha val="63921"/>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0"/>
            <p:cNvSpPr/>
            <p:nvPr/>
          </p:nvSpPr>
          <p:spPr>
            <a:xfrm>
              <a:off x="6518795" y="1816913"/>
              <a:ext cx="1884600" cy="566100"/>
            </a:xfrm>
            <a:prstGeom prst="rect">
              <a:avLst/>
            </a:prstGeom>
            <a:gradFill>
              <a:gsLst>
                <a:gs pos="0">
                  <a:srgbClr val="6930C3"/>
                </a:gs>
                <a:gs pos="100000">
                  <a:srgbClr val="00C4FF">
                    <a:alpha val="63921"/>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0"/>
            <p:cNvSpPr/>
            <p:nvPr/>
          </p:nvSpPr>
          <p:spPr>
            <a:xfrm rot="10800000">
              <a:off x="740705" y="2422653"/>
              <a:ext cx="1884600" cy="566100"/>
            </a:xfrm>
            <a:prstGeom prst="rect">
              <a:avLst/>
            </a:prstGeom>
            <a:gradFill>
              <a:gsLst>
                <a:gs pos="0">
                  <a:srgbClr val="6930C3"/>
                </a:gs>
                <a:gs pos="100000">
                  <a:srgbClr val="00C4FF">
                    <a:alpha val="63921"/>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0"/>
            <p:cNvSpPr/>
            <p:nvPr/>
          </p:nvSpPr>
          <p:spPr>
            <a:xfrm rot="10800000">
              <a:off x="740705" y="3028393"/>
              <a:ext cx="1884600" cy="566100"/>
            </a:xfrm>
            <a:prstGeom prst="rect">
              <a:avLst/>
            </a:prstGeom>
            <a:gradFill>
              <a:gsLst>
                <a:gs pos="0">
                  <a:srgbClr val="6930C3"/>
                </a:gs>
                <a:gs pos="100000">
                  <a:srgbClr val="00C4FF">
                    <a:alpha val="63921"/>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0"/>
            <p:cNvSpPr/>
            <p:nvPr/>
          </p:nvSpPr>
          <p:spPr>
            <a:xfrm rot="10800000">
              <a:off x="740705" y="3634133"/>
              <a:ext cx="1884600" cy="566100"/>
            </a:xfrm>
            <a:prstGeom prst="rect">
              <a:avLst/>
            </a:prstGeom>
            <a:gradFill>
              <a:gsLst>
                <a:gs pos="0">
                  <a:srgbClr val="6930C3"/>
                </a:gs>
                <a:gs pos="100000">
                  <a:srgbClr val="00C4FF">
                    <a:alpha val="63921"/>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16" name="Google Shape;416;p50"/>
          <p:cNvGraphicFramePr/>
          <p:nvPr/>
        </p:nvGraphicFramePr>
        <p:xfrm>
          <a:off x="720013" y="1880990"/>
          <a:ext cx="7704025" cy="2428575"/>
        </p:xfrm>
        <a:graphic>
          <a:graphicData uri="http://schemas.openxmlformats.org/drawingml/2006/table">
            <a:tbl>
              <a:tblPr>
                <a:noFill/>
                <a:tableStyleId>{0CB118E5-B0B9-4FB8-8155-73AA80D4BEE8}</a:tableStyleId>
              </a:tblPr>
              <a:tblGrid>
                <a:gridCol w="1926025">
                  <a:extLst>
                    <a:ext uri="{9D8B030D-6E8A-4147-A177-3AD203B41FA5}">
                      <a16:colId xmlns:a16="http://schemas.microsoft.com/office/drawing/2014/main" val="20000"/>
                    </a:ext>
                  </a:extLst>
                </a:gridCol>
                <a:gridCol w="1926000">
                  <a:extLst>
                    <a:ext uri="{9D8B030D-6E8A-4147-A177-3AD203B41FA5}">
                      <a16:colId xmlns:a16="http://schemas.microsoft.com/office/drawing/2014/main" val="20001"/>
                    </a:ext>
                  </a:extLst>
                </a:gridCol>
                <a:gridCol w="1926000">
                  <a:extLst>
                    <a:ext uri="{9D8B030D-6E8A-4147-A177-3AD203B41FA5}">
                      <a16:colId xmlns:a16="http://schemas.microsoft.com/office/drawing/2014/main" val="20002"/>
                    </a:ext>
                  </a:extLst>
                </a:gridCol>
                <a:gridCol w="1926000">
                  <a:extLst>
                    <a:ext uri="{9D8B030D-6E8A-4147-A177-3AD203B41FA5}">
                      <a16:colId xmlns:a16="http://schemas.microsoft.com/office/drawing/2014/main" val="20003"/>
                    </a:ext>
                  </a:extLst>
                </a:gridCol>
              </a:tblGrid>
              <a:tr h="611550">
                <a:tc>
                  <a:txBody>
                    <a:bodyPr/>
                    <a:lstStyle/>
                    <a:p>
                      <a:pPr marL="0" lvl="0" indent="0" algn="ctr" rtl="0">
                        <a:spcBef>
                          <a:spcPts val="0"/>
                        </a:spcBef>
                        <a:spcAft>
                          <a:spcPts val="0"/>
                        </a:spcAft>
                        <a:buNone/>
                      </a:pPr>
                      <a:endParaRPr>
                        <a:solidFill>
                          <a:schemeClr val="dk1"/>
                        </a:solidFill>
                        <a:latin typeface="Montserrat"/>
                        <a:ea typeface="Montserrat"/>
                        <a:cs typeface="Montserrat"/>
                        <a:sym typeface="Montserrat"/>
                      </a:endParaRPr>
                    </a:p>
                  </a:txBody>
                  <a:tcPr marL="91425" marR="91425" marT="91425" marB="91425" anchor="ctr">
                    <a:lnL w="19050" cap="flat" cmpd="sng">
                      <a:solidFill>
                        <a:schemeClr val="dk1">
                          <a:alpha val="0"/>
                        </a:schemeClr>
                      </a:solidFill>
                      <a:prstDash val="dashDot"/>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dashDot"/>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rgbClr val="FFFFFF"/>
                          </a:solidFill>
                          <a:latin typeface="Montserrat"/>
                          <a:ea typeface="Montserrat"/>
                          <a:cs typeface="Montserrat"/>
                          <a:sym typeface="Montserrat"/>
                        </a:rPr>
                        <a:t>Mass</a:t>
                      </a:r>
                      <a:endParaRPr sz="1600" b="1">
                        <a:solidFill>
                          <a:srgbClr val="FFFFFF"/>
                        </a:solidFill>
                        <a:latin typeface="Montserrat"/>
                        <a:ea typeface="Montserrat"/>
                        <a:cs typeface="Montserrat"/>
                        <a:sym typeface="Montserrat"/>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rgbClr val="FFFFFF"/>
                          </a:solidFill>
                          <a:latin typeface="Montserrat"/>
                          <a:ea typeface="Montserrat"/>
                          <a:cs typeface="Montserrat"/>
                          <a:sym typeface="Montserrat"/>
                        </a:rPr>
                        <a:t>Diameter</a:t>
                      </a:r>
                      <a:endParaRPr sz="1600" b="1">
                        <a:solidFill>
                          <a:srgbClr val="FFFFFF"/>
                        </a:solidFill>
                        <a:latin typeface="Montserrat"/>
                        <a:ea typeface="Montserrat"/>
                        <a:cs typeface="Montserrat"/>
                        <a:sym typeface="Montserrat"/>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rgbClr val="FFFFFF"/>
                          </a:solidFill>
                          <a:latin typeface="Montserrat"/>
                          <a:ea typeface="Montserrat"/>
                          <a:cs typeface="Montserrat"/>
                          <a:sym typeface="Montserrat"/>
                        </a:rPr>
                        <a:t>Surface Gravity </a:t>
                      </a:r>
                      <a:endParaRPr sz="1600" b="1">
                        <a:solidFill>
                          <a:srgbClr val="FFFFFF"/>
                        </a:solidFill>
                        <a:latin typeface="Montserrat"/>
                        <a:ea typeface="Montserrat"/>
                        <a:cs typeface="Montserrat"/>
                        <a:sym typeface="Montserrat"/>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0"/>
                  </a:ext>
                </a:extLst>
              </a:tr>
              <a:tr h="605675">
                <a:tc>
                  <a:txBody>
                    <a:bodyPr/>
                    <a:lstStyle/>
                    <a:p>
                      <a:pPr marL="0" lvl="0" indent="0" algn="ctr" rtl="0">
                        <a:spcBef>
                          <a:spcPts val="0"/>
                        </a:spcBef>
                        <a:spcAft>
                          <a:spcPts val="0"/>
                        </a:spcAft>
                        <a:buNone/>
                      </a:pPr>
                      <a:r>
                        <a:rPr lang="en" sz="1600" b="1">
                          <a:solidFill>
                            <a:srgbClr val="FFFFFF"/>
                          </a:solidFill>
                          <a:latin typeface="Montserrat"/>
                          <a:ea typeface="Montserrat"/>
                          <a:cs typeface="Montserrat"/>
                          <a:sym typeface="Montserrat"/>
                        </a:rPr>
                        <a:t>Mercury</a:t>
                      </a:r>
                      <a:endParaRPr sz="1600" b="1">
                        <a:solidFill>
                          <a:srgbClr val="FFFFFF"/>
                        </a:solidFill>
                        <a:latin typeface="Montserrat"/>
                        <a:ea typeface="Montserrat"/>
                        <a:cs typeface="Montserrat"/>
                        <a:sym typeface="Montserrat"/>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0.06</a:t>
                      </a:r>
                      <a:endParaRPr>
                        <a:solidFill>
                          <a:schemeClr val="dk1"/>
                        </a:solidFill>
                        <a:latin typeface="Montserrat"/>
                        <a:ea typeface="Montserrat"/>
                        <a:cs typeface="Montserrat"/>
                        <a:sym typeface="Montserrat"/>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0.38</a:t>
                      </a:r>
                      <a:endParaRPr>
                        <a:solidFill>
                          <a:schemeClr val="dk1"/>
                        </a:solidFill>
                        <a:latin typeface="Montserrat"/>
                        <a:ea typeface="Montserrat"/>
                        <a:cs typeface="Montserrat"/>
                        <a:sym typeface="Montserrat"/>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0.38</a:t>
                      </a:r>
                      <a:endParaRPr>
                        <a:solidFill>
                          <a:schemeClr val="dk1"/>
                        </a:solidFill>
                        <a:latin typeface="Montserrat"/>
                        <a:ea typeface="Montserrat"/>
                        <a:cs typeface="Montserrat"/>
                        <a:sym typeface="Montserrat"/>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605675">
                <a:tc>
                  <a:txBody>
                    <a:bodyPr/>
                    <a:lstStyle/>
                    <a:p>
                      <a:pPr marL="0" lvl="0" indent="0" algn="ctr" rtl="0">
                        <a:spcBef>
                          <a:spcPts val="0"/>
                        </a:spcBef>
                        <a:spcAft>
                          <a:spcPts val="0"/>
                        </a:spcAft>
                        <a:buNone/>
                      </a:pPr>
                      <a:r>
                        <a:rPr lang="en" sz="1600" b="1">
                          <a:solidFill>
                            <a:srgbClr val="FFFFFF"/>
                          </a:solidFill>
                          <a:latin typeface="Montserrat"/>
                          <a:ea typeface="Montserrat"/>
                          <a:cs typeface="Montserrat"/>
                          <a:sym typeface="Montserrat"/>
                        </a:rPr>
                        <a:t>Mars</a:t>
                      </a:r>
                      <a:endParaRPr sz="1600" b="1">
                        <a:solidFill>
                          <a:srgbClr val="FFFFFF"/>
                        </a:solidFill>
                        <a:latin typeface="Montserrat"/>
                        <a:ea typeface="Montserrat"/>
                        <a:cs typeface="Montserrat"/>
                        <a:sym typeface="Montserrat"/>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0.11</a:t>
                      </a:r>
                      <a:endParaRPr>
                        <a:solidFill>
                          <a:schemeClr val="dk1"/>
                        </a:solidFill>
                        <a:latin typeface="Montserrat"/>
                        <a:ea typeface="Montserrat"/>
                        <a:cs typeface="Montserrat"/>
                        <a:sym typeface="Montserrat"/>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0.53</a:t>
                      </a:r>
                      <a:endParaRPr>
                        <a:solidFill>
                          <a:schemeClr val="dk1"/>
                        </a:solidFill>
                        <a:latin typeface="Montserrat"/>
                        <a:ea typeface="Montserrat"/>
                        <a:cs typeface="Montserrat"/>
                        <a:sym typeface="Montserrat"/>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0.38</a:t>
                      </a:r>
                      <a:endParaRPr>
                        <a:solidFill>
                          <a:schemeClr val="dk1"/>
                        </a:solidFill>
                        <a:latin typeface="Montserrat"/>
                        <a:ea typeface="Montserrat"/>
                        <a:cs typeface="Montserrat"/>
                        <a:sym typeface="Montserrat"/>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605675">
                <a:tc>
                  <a:txBody>
                    <a:bodyPr/>
                    <a:lstStyle/>
                    <a:p>
                      <a:pPr marL="0" lvl="0" indent="0" algn="ctr" rtl="0">
                        <a:spcBef>
                          <a:spcPts val="0"/>
                        </a:spcBef>
                        <a:spcAft>
                          <a:spcPts val="0"/>
                        </a:spcAft>
                        <a:buNone/>
                      </a:pPr>
                      <a:r>
                        <a:rPr lang="en" sz="1600" b="1">
                          <a:solidFill>
                            <a:srgbClr val="FFFFFF"/>
                          </a:solidFill>
                          <a:latin typeface="Montserrat"/>
                          <a:ea typeface="Montserrat"/>
                          <a:cs typeface="Montserrat"/>
                          <a:sym typeface="Montserrat"/>
                        </a:rPr>
                        <a:t>Saturn</a:t>
                      </a:r>
                      <a:endParaRPr sz="1600" b="1">
                        <a:solidFill>
                          <a:srgbClr val="FFFFFF"/>
                        </a:solidFill>
                        <a:latin typeface="Montserrat"/>
                        <a:ea typeface="Montserrat"/>
                        <a:cs typeface="Montserrat"/>
                        <a:sym typeface="Montserrat"/>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95.2</a:t>
                      </a:r>
                      <a:endParaRPr>
                        <a:solidFill>
                          <a:schemeClr val="dk1"/>
                        </a:solidFill>
                        <a:latin typeface="Montserrat"/>
                        <a:ea typeface="Montserrat"/>
                        <a:cs typeface="Montserrat"/>
                        <a:sym typeface="Montserrat"/>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9.4</a:t>
                      </a:r>
                      <a:endParaRPr>
                        <a:solidFill>
                          <a:schemeClr val="dk1"/>
                        </a:solidFill>
                        <a:latin typeface="Montserrat"/>
                        <a:ea typeface="Montserrat"/>
                        <a:cs typeface="Montserrat"/>
                        <a:sym typeface="Montserrat"/>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1.16</a:t>
                      </a:r>
                      <a:endParaRPr>
                        <a:solidFill>
                          <a:schemeClr val="dk1"/>
                        </a:solidFill>
                        <a:latin typeface="Montserrat"/>
                        <a:ea typeface="Montserrat"/>
                        <a:cs typeface="Montserrat"/>
                        <a:sym typeface="Montserrat"/>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51"/>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Map</a:t>
            </a:r>
            <a:endParaRPr/>
          </a:p>
        </p:txBody>
      </p:sp>
      <p:grpSp>
        <p:nvGrpSpPr>
          <p:cNvPr id="422" name="Google Shape;422;p51"/>
          <p:cNvGrpSpPr/>
          <p:nvPr/>
        </p:nvGrpSpPr>
        <p:grpSpPr>
          <a:xfrm>
            <a:off x="2874598" y="1685274"/>
            <a:ext cx="5456466" cy="2910661"/>
            <a:chOff x="233350" y="949250"/>
            <a:chExt cx="7137300" cy="3802300"/>
          </a:xfrm>
        </p:grpSpPr>
        <p:sp>
          <p:nvSpPr>
            <p:cNvPr id="423" name="Google Shape;423;p51"/>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48BFE3">
                <a:alpha val="8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1"/>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48BFE3">
                <a:alpha val="8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1"/>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48BFE3">
                <a:alpha val="8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1"/>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48BFE3">
                <a:alpha val="8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1"/>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48BFE3">
                <a:alpha val="8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1"/>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48BFE3">
                <a:alpha val="8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1"/>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48BFE3">
                <a:alpha val="8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1"/>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48BFE3">
                <a:alpha val="8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1"/>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48BFE3">
                <a:alpha val="8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1"/>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48BFE3">
                <a:alpha val="8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1"/>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48BFE3">
                <a:alpha val="8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1"/>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48BFE3">
                <a:alpha val="8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1"/>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48BFE3">
                <a:alpha val="8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51"/>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48BFE3">
                <a:alpha val="8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1"/>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48BFE3">
                <a:alpha val="8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1"/>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48BFE3">
                <a:alpha val="8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1"/>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48BFE3">
                <a:alpha val="8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1"/>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48BFE3">
                <a:alpha val="8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1"/>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48BFE3">
                <a:alpha val="8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1"/>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48BFE3">
                <a:alpha val="8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1"/>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48BFE3">
                <a:alpha val="8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1"/>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48BFE3">
                <a:alpha val="8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1"/>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48BFE3">
                <a:alpha val="8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1"/>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48BFE3">
                <a:alpha val="8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1"/>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48BFE3">
                <a:alpha val="8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1"/>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48BFE3">
                <a:alpha val="8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1"/>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48BFE3">
                <a:alpha val="8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1"/>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48BFE3">
                <a:alpha val="8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1"/>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48BFE3">
                <a:alpha val="8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1"/>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48BFE3">
                <a:alpha val="8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1"/>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48BFE3">
                <a:alpha val="8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1"/>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48BFE3">
                <a:alpha val="8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1"/>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48BFE3">
                <a:alpha val="8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1"/>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48BFE3">
                <a:alpha val="8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1"/>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48BFE3">
                <a:alpha val="8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1"/>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48BFE3">
                <a:alpha val="8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1"/>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48BFE3">
                <a:alpha val="8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1"/>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48BFE3">
                <a:alpha val="8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1"/>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48BFE3">
                <a:alpha val="8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1"/>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48BFE3">
                <a:alpha val="8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1"/>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48BFE3">
                <a:alpha val="8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1"/>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48BFE3">
                <a:alpha val="8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1"/>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48BFE3">
                <a:alpha val="8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1"/>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48BFE3">
                <a:alpha val="8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1"/>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48BFE3">
                <a:alpha val="8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1"/>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48BFE3">
                <a:alpha val="8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1"/>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48BFE3">
                <a:alpha val="8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1"/>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48BFE3">
                <a:alpha val="8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1"/>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48BFE3">
                <a:alpha val="8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51"/>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48BFE3">
                <a:alpha val="8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51"/>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48BFE3">
                <a:alpha val="8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 name="Google Shape;474;p51"/>
          <p:cNvSpPr/>
          <p:nvPr/>
        </p:nvSpPr>
        <p:spPr>
          <a:xfrm>
            <a:off x="815426" y="2384800"/>
            <a:ext cx="206400" cy="206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1"/>
          <p:cNvSpPr txBox="1"/>
          <p:nvPr/>
        </p:nvSpPr>
        <p:spPr>
          <a:xfrm>
            <a:off x="1126514" y="2302300"/>
            <a:ext cx="1683000" cy="37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Montserrat"/>
                <a:ea typeface="Montserrat"/>
                <a:cs typeface="Montserrat"/>
                <a:sym typeface="Montserrat"/>
              </a:rPr>
              <a:t>Mars</a:t>
            </a:r>
            <a:endParaRPr sz="1800" b="1">
              <a:solidFill>
                <a:schemeClr val="dk1"/>
              </a:solidFill>
              <a:latin typeface="Montserrat"/>
              <a:ea typeface="Montserrat"/>
              <a:cs typeface="Montserrat"/>
              <a:sym typeface="Montserrat"/>
            </a:endParaRPr>
          </a:p>
        </p:txBody>
      </p:sp>
      <p:sp>
        <p:nvSpPr>
          <p:cNvPr id="476" name="Google Shape;476;p51"/>
          <p:cNvSpPr txBox="1"/>
          <p:nvPr/>
        </p:nvSpPr>
        <p:spPr>
          <a:xfrm>
            <a:off x="1126514" y="2617504"/>
            <a:ext cx="1683000" cy="46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Mars is a very cold place</a:t>
            </a:r>
            <a:endParaRPr>
              <a:solidFill>
                <a:schemeClr val="dk1"/>
              </a:solidFill>
              <a:latin typeface="Montserrat"/>
              <a:ea typeface="Montserrat"/>
              <a:cs typeface="Montserrat"/>
              <a:sym typeface="Montserrat"/>
            </a:endParaRPr>
          </a:p>
        </p:txBody>
      </p:sp>
      <p:sp>
        <p:nvSpPr>
          <p:cNvPr id="477" name="Google Shape;477;p51"/>
          <p:cNvSpPr/>
          <p:nvPr/>
        </p:nvSpPr>
        <p:spPr>
          <a:xfrm>
            <a:off x="815426" y="3278264"/>
            <a:ext cx="206400" cy="20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1"/>
          <p:cNvSpPr txBox="1"/>
          <p:nvPr/>
        </p:nvSpPr>
        <p:spPr>
          <a:xfrm>
            <a:off x="1126514" y="3195764"/>
            <a:ext cx="1683000" cy="37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Montserrat"/>
                <a:ea typeface="Montserrat"/>
                <a:cs typeface="Montserrat"/>
                <a:sym typeface="Montserrat"/>
              </a:rPr>
              <a:t>Venus</a:t>
            </a:r>
            <a:endParaRPr sz="1800" b="1">
              <a:solidFill>
                <a:schemeClr val="dk1"/>
              </a:solidFill>
              <a:latin typeface="Montserrat"/>
              <a:ea typeface="Montserrat"/>
              <a:cs typeface="Montserrat"/>
              <a:sym typeface="Montserrat"/>
            </a:endParaRPr>
          </a:p>
        </p:txBody>
      </p:sp>
      <p:sp>
        <p:nvSpPr>
          <p:cNvPr id="479" name="Google Shape;479;p51"/>
          <p:cNvSpPr txBox="1"/>
          <p:nvPr/>
        </p:nvSpPr>
        <p:spPr>
          <a:xfrm>
            <a:off x="1126514" y="3512760"/>
            <a:ext cx="1683000" cy="46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Venus has a beautiful name</a:t>
            </a:r>
            <a:endParaRPr>
              <a:solidFill>
                <a:schemeClr val="dk1"/>
              </a:solidFill>
              <a:latin typeface="Montserrat"/>
              <a:ea typeface="Montserrat"/>
              <a:cs typeface="Montserrat"/>
              <a:sym typeface="Montserrat"/>
            </a:endParaRPr>
          </a:p>
        </p:txBody>
      </p:sp>
      <p:sp>
        <p:nvSpPr>
          <p:cNvPr id="480" name="Google Shape;480;p51"/>
          <p:cNvSpPr/>
          <p:nvPr/>
        </p:nvSpPr>
        <p:spPr>
          <a:xfrm>
            <a:off x="3758876" y="1803125"/>
            <a:ext cx="206400" cy="206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51"/>
          <p:cNvSpPr/>
          <p:nvPr/>
        </p:nvSpPr>
        <p:spPr>
          <a:xfrm>
            <a:off x="3153701" y="2468550"/>
            <a:ext cx="206400" cy="206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51"/>
          <p:cNvSpPr/>
          <p:nvPr/>
        </p:nvSpPr>
        <p:spPr>
          <a:xfrm>
            <a:off x="4203226" y="3148075"/>
            <a:ext cx="206400" cy="206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51"/>
          <p:cNvSpPr/>
          <p:nvPr/>
        </p:nvSpPr>
        <p:spPr>
          <a:xfrm>
            <a:off x="5752476" y="1931914"/>
            <a:ext cx="206400" cy="20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1"/>
          <p:cNvSpPr/>
          <p:nvPr/>
        </p:nvSpPr>
        <p:spPr>
          <a:xfrm>
            <a:off x="5057601" y="2597489"/>
            <a:ext cx="206400" cy="20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1"/>
          <p:cNvSpPr/>
          <p:nvPr/>
        </p:nvSpPr>
        <p:spPr>
          <a:xfrm>
            <a:off x="6047326" y="3042476"/>
            <a:ext cx="206400" cy="20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1"/>
          <p:cNvSpPr/>
          <p:nvPr/>
        </p:nvSpPr>
        <p:spPr>
          <a:xfrm>
            <a:off x="7076901" y="1803114"/>
            <a:ext cx="206400" cy="20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1"/>
          <p:cNvSpPr/>
          <p:nvPr/>
        </p:nvSpPr>
        <p:spPr>
          <a:xfrm>
            <a:off x="7591026" y="3248875"/>
            <a:ext cx="206400" cy="206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1"/>
          <p:cNvSpPr/>
          <p:nvPr/>
        </p:nvSpPr>
        <p:spPr>
          <a:xfrm>
            <a:off x="7898426" y="3959550"/>
            <a:ext cx="206400" cy="206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1"/>
          <p:cNvSpPr/>
          <p:nvPr/>
        </p:nvSpPr>
        <p:spPr>
          <a:xfrm>
            <a:off x="5452101" y="3843951"/>
            <a:ext cx="206400" cy="20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52"/>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Timeline Always Works Fine</a:t>
            </a:r>
            <a:endParaRPr/>
          </a:p>
        </p:txBody>
      </p:sp>
      <p:sp>
        <p:nvSpPr>
          <p:cNvPr id="495" name="Google Shape;495;p52"/>
          <p:cNvSpPr txBox="1"/>
          <p:nvPr/>
        </p:nvSpPr>
        <p:spPr>
          <a:xfrm>
            <a:off x="1044375" y="2469128"/>
            <a:ext cx="1705200" cy="37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Montserrat"/>
                <a:ea typeface="Montserrat"/>
                <a:cs typeface="Montserrat"/>
                <a:sym typeface="Montserrat"/>
              </a:rPr>
              <a:t>Day 1</a:t>
            </a:r>
            <a:endParaRPr sz="1800" b="1">
              <a:solidFill>
                <a:schemeClr val="dk1"/>
              </a:solidFill>
              <a:latin typeface="Montserrat"/>
              <a:ea typeface="Montserrat"/>
              <a:cs typeface="Montserrat"/>
              <a:sym typeface="Montserrat"/>
            </a:endParaRPr>
          </a:p>
        </p:txBody>
      </p:sp>
      <p:sp>
        <p:nvSpPr>
          <p:cNvPr id="496" name="Google Shape;496;p52"/>
          <p:cNvSpPr txBox="1"/>
          <p:nvPr/>
        </p:nvSpPr>
        <p:spPr>
          <a:xfrm>
            <a:off x="1044375" y="1928539"/>
            <a:ext cx="1705200" cy="61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Mercury is the smallest planet</a:t>
            </a:r>
            <a:endParaRPr>
              <a:solidFill>
                <a:schemeClr val="dk1"/>
              </a:solidFill>
              <a:latin typeface="Montserrat"/>
              <a:ea typeface="Montserrat"/>
              <a:cs typeface="Montserrat"/>
              <a:sym typeface="Montserrat"/>
            </a:endParaRPr>
          </a:p>
        </p:txBody>
      </p:sp>
      <p:sp>
        <p:nvSpPr>
          <p:cNvPr id="497" name="Google Shape;497;p52"/>
          <p:cNvSpPr txBox="1"/>
          <p:nvPr/>
        </p:nvSpPr>
        <p:spPr>
          <a:xfrm>
            <a:off x="4611073" y="2469128"/>
            <a:ext cx="1705200" cy="37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Montserrat"/>
                <a:ea typeface="Montserrat"/>
                <a:cs typeface="Montserrat"/>
                <a:sym typeface="Montserrat"/>
              </a:rPr>
              <a:t>Day 3</a:t>
            </a:r>
            <a:endParaRPr sz="1800" b="1">
              <a:solidFill>
                <a:schemeClr val="dk1"/>
              </a:solidFill>
              <a:latin typeface="Montserrat"/>
              <a:ea typeface="Montserrat"/>
              <a:cs typeface="Montserrat"/>
              <a:sym typeface="Montserrat"/>
            </a:endParaRPr>
          </a:p>
        </p:txBody>
      </p:sp>
      <p:sp>
        <p:nvSpPr>
          <p:cNvPr id="498" name="Google Shape;498;p52"/>
          <p:cNvSpPr txBox="1"/>
          <p:nvPr/>
        </p:nvSpPr>
        <p:spPr>
          <a:xfrm>
            <a:off x="4611073" y="1928539"/>
            <a:ext cx="1705200" cy="61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p:txBody>
      </p:sp>
      <p:sp>
        <p:nvSpPr>
          <p:cNvPr id="499" name="Google Shape;499;p52"/>
          <p:cNvSpPr txBox="1"/>
          <p:nvPr/>
        </p:nvSpPr>
        <p:spPr>
          <a:xfrm>
            <a:off x="2827724" y="3444532"/>
            <a:ext cx="1705200" cy="37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Montserrat"/>
                <a:ea typeface="Montserrat"/>
                <a:cs typeface="Montserrat"/>
                <a:sym typeface="Montserrat"/>
              </a:rPr>
              <a:t>Day 2</a:t>
            </a:r>
            <a:endParaRPr sz="1800" b="1">
              <a:solidFill>
                <a:schemeClr val="dk1"/>
              </a:solidFill>
              <a:latin typeface="Montserrat"/>
              <a:ea typeface="Montserrat"/>
              <a:cs typeface="Montserrat"/>
              <a:sym typeface="Montserrat"/>
            </a:endParaRPr>
          </a:p>
        </p:txBody>
      </p:sp>
      <p:sp>
        <p:nvSpPr>
          <p:cNvPr id="500" name="Google Shape;500;p52"/>
          <p:cNvSpPr txBox="1"/>
          <p:nvPr/>
        </p:nvSpPr>
        <p:spPr>
          <a:xfrm>
            <a:off x="2827724" y="3743921"/>
            <a:ext cx="1705200" cy="61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Mars is a very cold place</a:t>
            </a:r>
            <a:endParaRPr>
              <a:solidFill>
                <a:schemeClr val="dk1"/>
              </a:solidFill>
              <a:latin typeface="Montserrat"/>
              <a:ea typeface="Montserrat"/>
              <a:cs typeface="Montserrat"/>
              <a:sym typeface="Montserrat"/>
            </a:endParaRPr>
          </a:p>
        </p:txBody>
      </p:sp>
      <p:sp>
        <p:nvSpPr>
          <p:cNvPr id="501" name="Google Shape;501;p52"/>
          <p:cNvSpPr txBox="1"/>
          <p:nvPr/>
        </p:nvSpPr>
        <p:spPr>
          <a:xfrm>
            <a:off x="6394423" y="3444532"/>
            <a:ext cx="1705200" cy="37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Montserrat"/>
                <a:ea typeface="Montserrat"/>
                <a:cs typeface="Montserrat"/>
                <a:sym typeface="Montserrat"/>
              </a:rPr>
              <a:t>Day 4</a:t>
            </a:r>
            <a:endParaRPr sz="1800" b="1">
              <a:solidFill>
                <a:schemeClr val="dk1"/>
              </a:solidFill>
              <a:latin typeface="Montserrat"/>
              <a:ea typeface="Montserrat"/>
              <a:cs typeface="Montserrat"/>
              <a:sym typeface="Montserrat"/>
            </a:endParaRPr>
          </a:p>
        </p:txBody>
      </p:sp>
      <p:sp>
        <p:nvSpPr>
          <p:cNvPr id="502" name="Google Shape;502;p52"/>
          <p:cNvSpPr txBox="1"/>
          <p:nvPr/>
        </p:nvSpPr>
        <p:spPr>
          <a:xfrm>
            <a:off x="6394423" y="3743921"/>
            <a:ext cx="1705200" cy="61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Venus has a beautiful name</a:t>
            </a:r>
            <a:endParaRPr>
              <a:solidFill>
                <a:schemeClr val="dk1"/>
              </a:solidFill>
              <a:latin typeface="Montserrat"/>
              <a:ea typeface="Montserrat"/>
              <a:cs typeface="Montserrat"/>
              <a:sym typeface="Montserrat"/>
            </a:endParaRPr>
          </a:p>
        </p:txBody>
      </p:sp>
      <p:cxnSp>
        <p:nvCxnSpPr>
          <p:cNvPr id="503" name="Google Shape;503;p52"/>
          <p:cNvCxnSpPr/>
          <p:nvPr/>
        </p:nvCxnSpPr>
        <p:spPr>
          <a:xfrm>
            <a:off x="938850" y="3145022"/>
            <a:ext cx="7266300" cy="0"/>
          </a:xfrm>
          <a:prstGeom prst="straightConnector1">
            <a:avLst/>
          </a:prstGeom>
          <a:noFill/>
          <a:ln w="9525" cap="flat" cmpd="sng">
            <a:solidFill>
              <a:schemeClr val="lt2"/>
            </a:solidFill>
            <a:prstDash val="solid"/>
            <a:round/>
            <a:headEnd type="diamond" w="med" len="med"/>
            <a:tailEnd type="diamond" w="med" len="med"/>
          </a:ln>
        </p:spPr>
      </p:cxnSp>
      <p:sp>
        <p:nvSpPr>
          <p:cNvPr id="504" name="Google Shape;504;p52"/>
          <p:cNvSpPr/>
          <p:nvPr/>
        </p:nvSpPr>
        <p:spPr>
          <a:xfrm>
            <a:off x="1793775" y="3041822"/>
            <a:ext cx="206400" cy="206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2"/>
          <p:cNvSpPr/>
          <p:nvPr/>
        </p:nvSpPr>
        <p:spPr>
          <a:xfrm>
            <a:off x="3577124" y="3041822"/>
            <a:ext cx="206400" cy="20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2"/>
          <p:cNvSpPr/>
          <p:nvPr/>
        </p:nvSpPr>
        <p:spPr>
          <a:xfrm>
            <a:off x="5360473" y="3041822"/>
            <a:ext cx="206400" cy="206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2"/>
          <p:cNvSpPr/>
          <p:nvPr/>
        </p:nvSpPr>
        <p:spPr>
          <a:xfrm>
            <a:off x="7143823" y="3041822"/>
            <a:ext cx="206400" cy="20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2"/>
          <p:cNvSpPr/>
          <p:nvPr/>
        </p:nvSpPr>
        <p:spPr>
          <a:xfrm>
            <a:off x="1313175" y="3552694"/>
            <a:ext cx="1167600" cy="1047300"/>
          </a:xfrm>
          <a:prstGeom prst="rect">
            <a:avLst/>
          </a:prstGeom>
          <a:gradFill>
            <a:gsLst>
              <a:gs pos="0">
                <a:srgbClr val="6930C3"/>
              </a:gs>
              <a:gs pos="100000">
                <a:srgbClr val="00C4FF">
                  <a:alpha val="63921"/>
                </a:srgbClr>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2"/>
          <p:cNvSpPr/>
          <p:nvPr/>
        </p:nvSpPr>
        <p:spPr>
          <a:xfrm>
            <a:off x="4879873" y="3552694"/>
            <a:ext cx="1167600" cy="1047300"/>
          </a:xfrm>
          <a:prstGeom prst="rect">
            <a:avLst/>
          </a:prstGeom>
          <a:gradFill>
            <a:gsLst>
              <a:gs pos="0">
                <a:srgbClr val="6930C3"/>
              </a:gs>
              <a:gs pos="100000">
                <a:srgbClr val="00C4FF">
                  <a:alpha val="63921"/>
                </a:srgbClr>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2"/>
          <p:cNvSpPr/>
          <p:nvPr/>
        </p:nvSpPr>
        <p:spPr>
          <a:xfrm rot="10800000">
            <a:off x="3096524" y="1690050"/>
            <a:ext cx="1167600" cy="1047300"/>
          </a:xfrm>
          <a:prstGeom prst="rect">
            <a:avLst/>
          </a:prstGeom>
          <a:gradFill>
            <a:gsLst>
              <a:gs pos="0">
                <a:srgbClr val="6930C3"/>
              </a:gs>
              <a:gs pos="100000">
                <a:srgbClr val="00C4FF">
                  <a:alpha val="63921"/>
                </a:srgbClr>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52"/>
          <p:cNvSpPr/>
          <p:nvPr/>
        </p:nvSpPr>
        <p:spPr>
          <a:xfrm rot="10800000">
            <a:off x="6663223" y="1690050"/>
            <a:ext cx="1167600" cy="1047300"/>
          </a:xfrm>
          <a:prstGeom prst="rect">
            <a:avLst/>
          </a:prstGeom>
          <a:gradFill>
            <a:gsLst>
              <a:gs pos="0">
                <a:srgbClr val="6930C3"/>
              </a:gs>
              <a:gs pos="100000">
                <a:srgbClr val="00C4FF">
                  <a:alpha val="63921"/>
                </a:srgbClr>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2" name="Google Shape;512;p52"/>
          <p:cNvCxnSpPr>
            <a:stCxn id="504" idx="2"/>
            <a:endCxn id="508" idx="0"/>
          </p:cNvCxnSpPr>
          <p:nvPr/>
        </p:nvCxnSpPr>
        <p:spPr>
          <a:xfrm>
            <a:off x="1896975" y="3248222"/>
            <a:ext cx="0" cy="304500"/>
          </a:xfrm>
          <a:prstGeom prst="straightConnector1">
            <a:avLst/>
          </a:prstGeom>
          <a:noFill/>
          <a:ln w="9525" cap="flat" cmpd="sng">
            <a:solidFill>
              <a:schemeClr val="lt2"/>
            </a:solidFill>
            <a:prstDash val="solid"/>
            <a:round/>
            <a:headEnd type="none" w="med" len="med"/>
            <a:tailEnd type="none" w="med" len="med"/>
          </a:ln>
        </p:spPr>
      </p:cxnSp>
      <p:cxnSp>
        <p:nvCxnSpPr>
          <p:cNvPr id="513" name="Google Shape;513;p52"/>
          <p:cNvCxnSpPr>
            <a:stCxn id="510" idx="0"/>
            <a:endCxn id="505" idx="0"/>
          </p:cNvCxnSpPr>
          <p:nvPr/>
        </p:nvCxnSpPr>
        <p:spPr>
          <a:xfrm>
            <a:off x="3680324" y="2737350"/>
            <a:ext cx="0" cy="304500"/>
          </a:xfrm>
          <a:prstGeom prst="straightConnector1">
            <a:avLst/>
          </a:prstGeom>
          <a:noFill/>
          <a:ln w="9525" cap="flat" cmpd="sng">
            <a:solidFill>
              <a:schemeClr val="lt2"/>
            </a:solidFill>
            <a:prstDash val="solid"/>
            <a:round/>
            <a:headEnd type="none" w="med" len="med"/>
            <a:tailEnd type="none" w="med" len="med"/>
          </a:ln>
        </p:spPr>
      </p:cxnSp>
      <p:cxnSp>
        <p:nvCxnSpPr>
          <p:cNvPr id="514" name="Google Shape;514;p52"/>
          <p:cNvCxnSpPr>
            <a:stCxn id="506" idx="2"/>
            <a:endCxn id="509" idx="0"/>
          </p:cNvCxnSpPr>
          <p:nvPr/>
        </p:nvCxnSpPr>
        <p:spPr>
          <a:xfrm>
            <a:off x="5463673" y="3248222"/>
            <a:ext cx="0" cy="304500"/>
          </a:xfrm>
          <a:prstGeom prst="straightConnector1">
            <a:avLst/>
          </a:prstGeom>
          <a:noFill/>
          <a:ln w="9525" cap="flat" cmpd="sng">
            <a:solidFill>
              <a:schemeClr val="lt2"/>
            </a:solidFill>
            <a:prstDash val="solid"/>
            <a:round/>
            <a:headEnd type="none" w="med" len="med"/>
            <a:tailEnd type="none" w="med" len="med"/>
          </a:ln>
        </p:spPr>
      </p:cxnSp>
      <p:cxnSp>
        <p:nvCxnSpPr>
          <p:cNvPr id="515" name="Google Shape;515;p52"/>
          <p:cNvCxnSpPr>
            <a:stCxn id="511" idx="0"/>
            <a:endCxn id="507" idx="0"/>
          </p:cNvCxnSpPr>
          <p:nvPr/>
        </p:nvCxnSpPr>
        <p:spPr>
          <a:xfrm>
            <a:off x="7247023" y="2737350"/>
            <a:ext cx="0" cy="304500"/>
          </a:xfrm>
          <a:prstGeom prst="straightConnector1">
            <a:avLst/>
          </a:prstGeom>
          <a:noFill/>
          <a:ln w="9525" cap="flat" cmpd="sng">
            <a:solidFill>
              <a:schemeClr val="lt2"/>
            </a:solidFill>
            <a:prstDash val="solid"/>
            <a:round/>
            <a:headEnd type="none" w="med" len="med"/>
            <a:tailEnd type="none" w="med" len="med"/>
          </a:ln>
        </p:spPr>
      </p:cxnSp>
      <p:grpSp>
        <p:nvGrpSpPr>
          <p:cNvPr id="516" name="Google Shape;516;p52"/>
          <p:cNvGrpSpPr/>
          <p:nvPr/>
        </p:nvGrpSpPr>
        <p:grpSpPr>
          <a:xfrm>
            <a:off x="7011110" y="1979339"/>
            <a:ext cx="471826" cy="468722"/>
            <a:chOff x="580725" y="3617925"/>
            <a:chExt cx="299325" cy="297375"/>
          </a:xfrm>
        </p:grpSpPr>
        <p:sp>
          <p:nvSpPr>
            <p:cNvPr id="517" name="Google Shape;517;p52"/>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52"/>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52"/>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52"/>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52"/>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 name="Google Shape;522;p52"/>
          <p:cNvGrpSpPr/>
          <p:nvPr/>
        </p:nvGrpSpPr>
        <p:grpSpPr>
          <a:xfrm>
            <a:off x="5230243" y="3842101"/>
            <a:ext cx="466861" cy="468486"/>
            <a:chOff x="4991425" y="3234750"/>
            <a:chExt cx="296175" cy="297225"/>
          </a:xfrm>
        </p:grpSpPr>
        <p:sp>
          <p:nvSpPr>
            <p:cNvPr id="523" name="Google Shape;523;p52"/>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2"/>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2"/>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2"/>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2"/>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2"/>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 name="Google Shape;529;p52"/>
          <p:cNvGrpSpPr/>
          <p:nvPr/>
        </p:nvGrpSpPr>
        <p:grpSpPr>
          <a:xfrm>
            <a:off x="3446894" y="2023118"/>
            <a:ext cx="466861" cy="381165"/>
            <a:chOff x="3860400" y="3254050"/>
            <a:chExt cx="296175" cy="241825"/>
          </a:xfrm>
        </p:grpSpPr>
        <p:sp>
          <p:nvSpPr>
            <p:cNvPr id="530" name="Google Shape;530;p52"/>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2"/>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2"/>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2"/>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2"/>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2"/>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2"/>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 name="Google Shape;537;p52"/>
          <p:cNvGrpSpPr/>
          <p:nvPr/>
        </p:nvGrpSpPr>
        <p:grpSpPr>
          <a:xfrm>
            <a:off x="1659821" y="3843559"/>
            <a:ext cx="474309" cy="465570"/>
            <a:chOff x="5716825" y="3235950"/>
            <a:chExt cx="300900" cy="295375"/>
          </a:xfrm>
        </p:grpSpPr>
        <p:sp>
          <p:nvSpPr>
            <p:cNvPr id="538" name="Google Shape;538;p52"/>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2"/>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2"/>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2"/>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46565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53"/>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Another Graphic</a:t>
            </a:r>
            <a:endParaRPr/>
          </a:p>
        </p:txBody>
      </p:sp>
      <p:sp>
        <p:nvSpPr>
          <p:cNvPr id="547" name="Google Shape;547;p53"/>
          <p:cNvSpPr txBox="1">
            <a:spLocks noGrp="1"/>
          </p:cNvSpPr>
          <p:nvPr>
            <p:ph type="subTitle" idx="4294967295"/>
          </p:nvPr>
        </p:nvSpPr>
        <p:spPr>
          <a:xfrm>
            <a:off x="713326" y="1956608"/>
            <a:ext cx="1767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Mercury</a:t>
            </a:r>
            <a:endParaRPr b="1"/>
          </a:p>
        </p:txBody>
      </p:sp>
      <p:sp>
        <p:nvSpPr>
          <p:cNvPr id="548" name="Google Shape;548;p53"/>
          <p:cNvSpPr txBox="1">
            <a:spLocks noGrp="1"/>
          </p:cNvSpPr>
          <p:nvPr>
            <p:ph type="subTitle" idx="4294967295"/>
          </p:nvPr>
        </p:nvSpPr>
        <p:spPr>
          <a:xfrm>
            <a:off x="713325" y="2251875"/>
            <a:ext cx="1767600" cy="76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Mercury is the closest planet from the Sun</a:t>
            </a:r>
            <a:endParaRPr sz="1400"/>
          </a:p>
        </p:txBody>
      </p:sp>
      <p:sp>
        <p:nvSpPr>
          <p:cNvPr id="549" name="Google Shape;549;p53"/>
          <p:cNvSpPr txBox="1">
            <a:spLocks noGrp="1"/>
          </p:cNvSpPr>
          <p:nvPr>
            <p:ph type="subTitle" idx="4294967295"/>
          </p:nvPr>
        </p:nvSpPr>
        <p:spPr>
          <a:xfrm>
            <a:off x="2804510" y="1956608"/>
            <a:ext cx="1767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Venus</a:t>
            </a:r>
            <a:endParaRPr b="1"/>
          </a:p>
        </p:txBody>
      </p:sp>
      <p:sp>
        <p:nvSpPr>
          <p:cNvPr id="550" name="Google Shape;550;p53"/>
          <p:cNvSpPr txBox="1">
            <a:spLocks noGrp="1"/>
          </p:cNvSpPr>
          <p:nvPr>
            <p:ph type="subTitle" idx="4294967295"/>
          </p:nvPr>
        </p:nvSpPr>
        <p:spPr>
          <a:xfrm>
            <a:off x="2804502" y="2251875"/>
            <a:ext cx="1767600" cy="76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Venus is the second planet from the Sun</a:t>
            </a:r>
            <a:endParaRPr sz="1400"/>
          </a:p>
        </p:txBody>
      </p:sp>
      <p:sp>
        <p:nvSpPr>
          <p:cNvPr id="551" name="Google Shape;551;p53"/>
          <p:cNvSpPr txBox="1">
            <a:spLocks noGrp="1"/>
          </p:cNvSpPr>
          <p:nvPr>
            <p:ph type="subTitle" idx="4294967295"/>
          </p:nvPr>
        </p:nvSpPr>
        <p:spPr>
          <a:xfrm>
            <a:off x="713326" y="3628234"/>
            <a:ext cx="1767600" cy="3714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b="1"/>
              <a:t>Jupiter</a:t>
            </a:r>
            <a:endParaRPr b="1"/>
          </a:p>
        </p:txBody>
      </p:sp>
      <p:sp>
        <p:nvSpPr>
          <p:cNvPr id="552" name="Google Shape;552;p53"/>
          <p:cNvSpPr txBox="1">
            <a:spLocks noGrp="1"/>
          </p:cNvSpPr>
          <p:nvPr>
            <p:ph type="subTitle" idx="4294967295"/>
          </p:nvPr>
        </p:nvSpPr>
        <p:spPr>
          <a:xfrm>
            <a:off x="2804510" y="3628234"/>
            <a:ext cx="1767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Mars</a:t>
            </a:r>
            <a:endParaRPr b="1"/>
          </a:p>
        </p:txBody>
      </p:sp>
      <p:sp>
        <p:nvSpPr>
          <p:cNvPr id="553" name="Google Shape;553;p53"/>
          <p:cNvSpPr txBox="1">
            <a:spLocks noGrp="1"/>
          </p:cNvSpPr>
          <p:nvPr>
            <p:ph type="subTitle" idx="4294967295"/>
          </p:nvPr>
        </p:nvSpPr>
        <p:spPr>
          <a:xfrm>
            <a:off x="713325" y="3923498"/>
            <a:ext cx="1767600" cy="76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It’s the biggest planet in the Solar System</a:t>
            </a:r>
            <a:endParaRPr sz="1400"/>
          </a:p>
        </p:txBody>
      </p:sp>
      <p:sp>
        <p:nvSpPr>
          <p:cNvPr id="554" name="Google Shape;554;p53"/>
          <p:cNvSpPr txBox="1">
            <a:spLocks noGrp="1"/>
          </p:cNvSpPr>
          <p:nvPr>
            <p:ph type="subTitle" idx="4294967295"/>
          </p:nvPr>
        </p:nvSpPr>
        <p:spPr>
          <a:xfrm>
            <a:off x="2804504" y="3923498"/>
            <a:ext cx="1767600" cy="76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Despite being red, Mars is a </a:t>
            </a:r>
            <a:br>
              <a:rPr lang="en" sz="1400"/>
            </a:br>
            <a:r>
              <a:rPr lang="en" sz="1400"/>
              <a:t>very cold place</a:t>
            </a:r>
            <a:endParaRPr sz="1400"/>
          </a:p>
        </p:txBody>
      </p:sp>
      <p:sp>
        <p:nvSpPr>
          <p:cNvPr id="555" name="Google Shape;555;p53"/>
          <p:cNvSpPr/>
          <p:nvPr/>
        </p:nvSpPr>
        <p:spPr>
          <a:xfrm>
            <a:off x="1493926" y="1679152"/>
            <a:ext cx="206400" cy="206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3"/>
          <p:cNvSpPr/>
          <p:nvPr/>
        </p:nvSpPr>
        <p:spPr>
          <a:xfrm>
            <a:off x="3585110" y="1679152"/>
            <a:ext cx="206400" cy="206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3"/>
          <p:cNvSpPr/>
          <p:nvPr/>
        </p:nvSpPr>
        <p:spPr>
          <a:xfrm>
            <a:off x="1493926" y="3350777"/>
            <a:ext cx="206400" cy="20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3"/>
          <p:cNvSpPr/>
          <p:nvPr/>
        </p:nvSpPr>
        <p:spPr>
          <a:xfrm>
            <a:off x="3585110" y="3350777"/>
            <a:ext cx="206400" cy="20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3"/>
          <p:cNvSpPr txBox="1"/>
          <p:nvPr/>
        </p:nvSpPr>
        <p:spPr>
          <a:xfrm>
            <a:off x="4821221" y="4005192"/>
            <a:ext cx="3528300" cy="66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Montserrat"/>
                <a:ea typeface="Montserrat"/>
                <a:cs typeface="Montserrat"/>
                <a:sym typeface="Montserrat"/>
              </a:rPr>
              <a:t>To modify this graph, click on it, follow the link, change the data and paste the resulting graph here, replacing this one</a:t>
            </a:r>
            <a:endParaRPr sz="1200">
              <a:solidFill>
                <a:schemeClr val="dk1"/>
              </a:solidFill>
              <a:latin typeface="Montserrat"/>
              <a:ea typeface="Montserrat"/>
              <a:cs typeface="Montserrat"/>
              <a:sym typeface="Montserrat"/>
            </a:endParaRPr>
          </a:p>
        </p:txBody>
      </p:sp>
      <p:pic>
        <p:nvPicPr>
          <p:cNvPr id="560" name="Google Shape;560;p53">
            <a:hlinkClick r:id="rId3"/>
          </p:cNvPr>
          <p:cNvPicPr preferRelativeResize="0"/>
          <p:nvPr/>
        </p:nvPicPr>
        <p:blipFill>
          <a:blip r:embed="rId4">
            <a:alphaModFix/>
          </a:blip>
          <a:stretch>
            <a:fillRect/>
          </a:stretch>
        </p:blipFill>
        <p:spPr>
          <a:xfrm>
            <a:off x="4877575" y="1536151"/>
            <a:ext cx="3415600" cy="248907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54"/>
          <p:cNvSpPr txBox="1">
            <a:spLocks noGrp="1"/>
          </p:cNvSpPr>
          <p:nvPr>
            <p:ph type="title"/>
          </p:nvPr>
        </p:nvSpPr>
        <p:spPr>
          <a:xfrm flipH="1">
            <a:off x="722376" y="1623962"/>
            <a:ext cx="3328500" cy="112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Company To-do List</a:t>
            </a:r>
            <a:endParaRPr/>
          </a:p>
        </p:txBody>
      </p:sp>
      <p:sp>
        <p:nvSpPr>
          <p:cNvPr id="566" name="Google Shape;566;p54"/>
          <p:cNvSpPr txBox="1">
            <a:spLocks noGrp="1"/>
          </p:cNvSpPr>
          <p:nvPr>
            <p:ph type="subTitle" idx="1"/>
          </p:nvPr>
        </p:nvSpPr>
        <p:spPr>
          <a:xfrm flipH="1">
            <a:off x="722376" y="2772256"/>
            <a:ext cx="3328500" cy="135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 cold place. It’s full of iron oxide dust, which gives the planet its reddish cast</a:t>
            </a:r>
            <a:endParaRPr/>
          </a:p>
        </p:txBody>
      </p:sp>
      <p:sp>
        <p:nvSpPr>
          <p:cNvPr id="567" name="Google Shape;567;p54"/>
          <p:cNvSpPr txBox="1">
            <a:spLocks noGrp="1"/>
          </p:cNvSpPr>
          <p:nvPr>
            <p:ph type="body" idx="2"/>
          </p:nvPr>
        </p:nvSpPr>
        <p:spPr>
          <a:xfrm>
            <a:off x="5257800" y="1499616"/>
            <a:ext cx="2843700" cy="2478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You can use this list to describe your work</a:t>
            </a:r>
            <a:endParaRPr/>
          </a:p>
          <a:p>
            <a:pPr marL="457200" lvl="0" indent="-317500" algn="l" rtl="0">
              <a:spcBef>
                <a:spcPts val="1000"/>
              </a:spcBef>
              <a:spcAft>
                <a:spcPts val="0"/>
              </a:spcAft>
              <a:buSzPts val="1400"/>
              <a:buChar char="●"/>
            </a:pPr>
            <a:r>
              <a:rPr lang="en"/>
              <a:t>You can use this list to describe your work</a:t>
            </a:r>
            <a:endParaRPr/>
          </a:p>
          <a:p>
            <a:pPr marL="457200" lvl="0" indent="-317500" algn="l" rtl="0">
              <a:spcBef>
                <a:spcPts val="1000"/>
              </a:spcBef>
              <a:spcAft>
                <a:spcPts val="0"/>
              </a:spcAft>
              <a:buSzPts val="1400"/>
              <a:buChar char="●"/>
            </a:pPr>
            <a:r>
              <a:rPr lang="en"/>
              <a:t>You can use this list to describe your work</a:t>
            </a:r>
            <a:endParaRPr/>
          </a:p>
          <a:p>
            <a:pPr marL="457200" lvl="0" indent="-317500" algn="l" rtl="0">
              <a:spcBef>
                <a:spcPts val="1000"/>
              </a:spcBef>
              <a:spcAft>
                <a:spcPts val="1000"/>
              </a:spcAft>
              <a:buSzPts val="1400"/>
              <a:buChar char="●"/>
            </a:pPr>
            <a:r>
              <a:rPr lang="en"/>
              <a:t>You can use this list to describe your work</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1"/>
        <p:cNvGrpSpPr/>
        <p:nvPr/>
      </p:nvGrpSpPr>
      <p:grpSpPr>
        <a:xfrm>
          <a:off x="0" y="0"/>
          <a:ext cx="0" cy="0"/>
          <a:chOff x="0" y="0"/>
          <a:chExt cx="0" cy="0"/>
        </a:xfrm>
      </p:grpSpPr>
      <p:sp>
        <p:nvSpPr>
          <p:cNvPr id="572" name="Google Shape;572;p55"/>
          <p:cNvSpPr txBox="1">
            <a:spLocks noGrp="1"/>
          </p:cNvSpPr>
          <p:nvPr>
            <p:ph type="title"/>
          </p:nvPr>
        </p:nvSpPr>
        <p:spPr>
          <a:xfrm>
            <a:off x="3872400" y="1576475"/>
            <a:ext cx="4551600" cy="1107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rgbClr val="FFFFFF"/>
                </a:solidFill>
              </a:rPr>
              <a:t>4</a:t>
            </a:r>
            <a:r>
              <a:rPr lang="en"/>
              <a:t>,</a:t>
            </a:r>
            <a:r>
              <a:rPr lang="en">
                <a:solidFill>
                  <a:srgbClr val="FFFFFF"/>
                </a:solidFill>
              </a:rPr>
              <a:t>800</a:t>
            </a:r>
            <a:endParaRPr>
              <a:solidFill>
                <a:srgbClr val="FFFFFF"/>
              </a:solidFill>
            </a:endParaRPr>
          </a:p>
        </p:txBody>
      </p:sp>
      <p:sp>
        <p:nvSpPr>
          <p:cNvPr id="573" name="Google Shape;573;p55"/>
          <p:cNvSpPr txBox="1">
            <a:spLocks noGrp="1"/>
          </p:cNvSpPr>
          <p:nvPr>
            <p:ph type="subTitle" idx="1"/>
          </p:nvPr>
        </p:nvSpPr>
        <p:spPr>
          <a:xfrm flipH="1">
            <a:off x="5000700" y="2783850"/>
            <a:ext cx="3423300" cy="650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rgbClr val="FFFFFF"/>
                </a:solidFill>
                <a:latin typeface="Montserrat Medium"/>
                <a:ea typeface="Montserrat Medium"/>
                <a:cs typeface="Montserrat Medium"/>
                <a:sym typeface="Montserrat Medium"/>
              </a:rPr>
              <a:t>Big numbers catch your audience’s attention</a:t>
            </a:r>
            <a:endParaRPr>
              <a:solidFill>
                <a:srgbClr val="FFFFFF"/>
              </a:solidFill>
              <a:latin typeface="Montserrat Medium"/>
              <a:ea typeface="Montserrat Medium"/>
              <a:cs typeface="Montserrat Medium"/>
              <a:sym typeface="Montserrat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7"/>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smtClean="0"/>
              <a:t>Energy Providers in Italy from 1957 to 2020 </a:t>
            </a:r>
            <a:endParaRPr sz="2500" dirty="0"/>
          </a:p>
        </p:txBody>
      </p:sp>
      <p:sp>
        <p:nvSpPr>
          <p:cNvPr id="349" name="Google Shape;349;p47"/>
          <p:cNvSpPr txBox="1"/>
          <p:nvPr/>
        </p:nvSpPr>
        <p:spPr>
          <a:xfrm>
            <a:off x="1174649" y="4240391"/>
            <a:ext cx="4889700" cy="48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smtClean="0">
                <a:solidFill>
                  <a:schemeClr val="dk1"/>
                </a:solidFill>
                <a:latin typeface="Montserrat"/>
                <a:ea typeface="Montserrat"/>
                <a:cs typeface="Montserrat"/>
                <a:sym typeface="Montserrat"/>
              </a:rPr>
              <a:t>The number of energy providers in italy increases almost exponentially through the years.</a:t>
            </a:r>
            <a:endParaRPr sz="1200" dirty="0">
              <a:solidFill>
                <a:schemeClr val="dk1"/>
              </a:solidFill>
              <a:latin typeface="Montserrat"/>
              <a:ea typeface="Montserrat"/>
              <a:cs typeface="Montserrat"/>
              <a:sym typeface="Montserra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204" y="1067436"/>
            <a:ext cx="5114109" cy="3143818"/>
          </a:xfrm>
          <a:prstGeom prst="rect">
            <a:avLst/>
          </a:prstGeom>
        </p:spPr>
      </p:pic>
      <p:sp>
        <p:nvSpPr>
          <p:cNvPr id="5" name="TextBox 4"/>
          <p:cNvSpPr txBox="1"/>
          <p:nvPr/>
        </p:nvSpPr>
        <p:spPr>
          <a:xfrm>
            <a:off x="2029296" y="4706651"/>
            <a:ext cx="5404104" cy="230832"/>
          </a:xfrm>
          <a:prstGeom prst="rect">
            <a:avLst/>
          </a:prstGeom>
          <a:noFill/>
        </p:spPr>
        <p:txBody>
          <a:bodyPr wrap="square" rtlCol="0">
            <a:spAutoFit/>
          </a:bodyPr>
          <a:lstStyle/>
          <a:p>
            <a:r>
              <a:rPr lang="en-US" sz="900" u="sng" dirty="0">
                <a:solidFill>
                  <a:schemeClr val="accent3"/>
                </a:solidFill>
              </a:rPr>
              <a:t>https://www.arera.it/ModuliDinamiciPortale/reportistica/compilaRicerca</a:t>
            </a:r>
            <a:endParaRPr lang="en-US" sz="900" u="sng" dirty="0">
              <a:solidFill>
                <a:schemeClr val="accent3"/>
              </a:solidFill>
            </a:endParaRPr>
          </a:p>
        </p:txBody>
      </p:sp>
      <p:sp>
        <p:nvSpPr>
          <p:cNvPr id="6" name="TextBox 5"/>
          <p:cNvSpPr txBox="1"/>
          <p:nvPr/>
        </p:nvSpPr>
        <p:spPr>
          <a:xfrm>
            <a:off x="1610549" y="4706651"/>
            <a:ext cx="674779" cy="230832"/>
          </a:xfrm>
          <a:prstGeom prst="rect">
            <a:avLst/>
          </a:prstGeom>
          <a:noFill/>
        </p:spPr>
        <p:txBody>
          <a:bodyPr wrap="square" rtlCol="0">
            <a:spAutoFit/>
          </a:bodyPr>
          <a:lstStyle/>
          <a:p>
            <a:r>
              <a:rPr lang="en-US" sz="900" dirty="0"/>
              <a:t>Source:</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2661" y="1067436"/>
            <a:ext cx="905479" cy="905479"/>
          </a:xfrm>
          <a:prstGeom prst="rect">
            <a:avLst/>
          </a:prstGeom>
        </p:spPr>
      </p:pic>
      <p:sp>
        <p:nvSpPr>
          <p:cNvPr id="8" name="Google Shape;349;p47"/>
          <p:cNvSpPr txBox="1"/>
          <p:nvPr/>
        </p:nvSpPr>
        <p:spPr>
          <a:xfrm>
            <a:off x="6257189" y="1954868"/>
            <a:ext cx="2086711" cy="1756072"/>
          </a:xfrm>
          <a:prstGeom prst="rect">
            <a:avLst/>
          </a:prstGeom>
          <a:noFill/>
          <a:ln>
            <a:noFill/>
          </a:ln>
        </p:spPr>
        <p:txBody>
          <a:bodyPr spcFirstLastPara="1" wrap="square" lIns="91425" tIns="91425" rIns="91425" bIns="91425" anchor="t" anchorCtr="0">
            <a:noAutofit/>
          </a:bodyPr>
          <a:lstStyle/>
          <a:p>
            <a:pPr lvl="0"/>
            <a:r>
              <a:rPr lang="en-US" sz="1200" dirty="0">
                <a:solidFill>
                  <a:schemeClr val="dk1"/>
                </a:solidFill>
                <a:latin typeface="Montserrat"/>
                <a:ea typeface="Montserrat"/>
                <a:cs typeface="Montserrat"/>
                <a:sym typeface="Montserrat"/>
              </a:rPr>
              <a:t>Regulatory Authority for Energy, Networks and the </a:t>
            </a:r>
            <a:r>
              <a:rPr lang="en-US" sz="1200" dirty="0" smtClean="0">
                <a:solidFill>
                  <a:schemeClr val="dk1"/>
                </a:solidFill>
                <a:latin typeface="Montserrat"/>
                <a:ea typeface="Montserrat"/>
                <a:cs typeface="Montserrat"/>
                <a:sym typeface="Montserrat"/>
              </a:rPr>
              <a:t>Environment.</a:t>
            </a:r>
          </a:p>
          <a:p>
            <a:pPr lvl="0"/>
            <a:endParaRPr lang="en-US" sz="1200" dirty="0">
              <a:solidFill>
                <a:schemeClr val="dk1"/>
              </a:solidFill>
              <a:latin typeface="Montserrat"/>
              <a:ea typeface="Montserrat"/>
              <a:cs typeface="Montserrat"/>
              <a:sym typeface="Montserrat"/>
            </a:endParaRPr>
          </a:p>
          <a:p>
            <a:pPr lvl="0"/>
            <a:r>
              <a:rPr lang="en-US" sz="1200" dirty="0" smtClean="0">
                <a:solidFill>
                  <a:schemeClr val="dk1"/>
                </a:solidFill>
                <a:latin typeface="Montserrat"/>
                <a:ea typeface="Montserrat"/>
                <a:cs typeface="Montserrat"/>
                <a:sym typeface="Montserrat"/>
              </a:rPr>
              <a:t>Favors </a:t>
            </a:r>
            <a:r>
              <a:rPr lang="en-US" sz="1200" dirty="0">
                <a:solidFill>
                  <a:schemeClr val="dk1"/>
                </a:solidFill>
                <a:latin typeface="Montserrat"/>
                <a:ea typeface="Montserrat"/>
                <a:cs typeface="Montserrat"/>
                <a:sym typeface="Montserrat"/>
              </a:rPr>
              <a:t>the development of </a:t>
            </a:r>
            <a:r>
              <a:rPr lang="en-US" sz="1200" dirty="0" smtClean="0">
                <a:solidFill>
                  <a:schemeClr val="dk1"/>
                </a:solidFill>
                <a:latin typeface="Montserrat"/>
                <a:ea typeface="Montserrat"/>
                <a:cs typeface="Montserrat"/>
                <a:sym typeface="Montserrat"/>
              </a:rPr>
              <a:t>a competitive </a:t>
            </a:r>
            <a:r>
              <a:rPr lang="en-US" sz="1200" dirty="0">
                <a:solidFill>
                  <a:schemeClr val="dk1"/>
                </a:solidFill>
                <a:latin typeface="Montserrat"/>
                <a:ea typeface="Montserrat"/>
                <a:cs typeface="Montserrat"/>
                <a:sym typeface="Montserrat"/>
              </a:rPr>
              <a:t>energy </a:t>
            </a:r>
            <a:r>
              <a:rPr lang="en-US" sz="1200" dirty="0" smtClean="0">
                <a:solidFill>
                  <a:schemeClr val="dk1"/>
                </a:solidFill>
                <a:latin typeface="Montserrat"/>
                <a:ea typeface="Montserrat"/>
                <a:cs typeface="Montserrat"/>
                <a:sym typeface="Montserrat"/>
              </a:rPr>
              <a:t>market.</a:t>
            </a:r>
            <a:endParaRPr sz="1200" dirty="0">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56"/>
          <p:cNvSpPr txBox="1">
            <a:spLocks noGrp="1"/>
          </p:cNvSpPr>
          <p:nvPr>
            <p:ph type="title"/>
          </p:nvPr>
        </p:nvSpPr>
        <p:spPr>
          <a:xfrm>
            <a:off x="720000" y="2931799"/>
            <a:ext cx="2282100" cy="10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238</a:t>
            </a:r>
            <a:endParaRPr/>
          </a:p>
        </p:txBody>
      </p:sp>
      <p:sp>
        <p:nvSpPr>
          <p:cNvPr id="579" name="Google Shape;579;p56"/>
          <p:cNvSpPr txBox="1">
            <a:spLocks noGrp="1"/>
          </p:cNvSpPr>
          <p:nvPr>
            <p:ph type="subTitle" idx="1"/>
          </p:nvPr>
        </p:nvSpPr>
        <p:spPr>
          <a:xfrm>
            <a:off x="720000" y="3816727"/>
            <a:ext cx="2282100" cy="95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580" name="Google Shape;580;p56"/>
          <p:cNvSpPr txBox="1">
            <a:spLocks noGrp="1"/>
          </p:cNvSpPr>
          <p:nvPr>
            <p:ph type="title" idx="2"/>
          </p:nvPr>
        </p:nvSpPr>
        <p:spPr>
          <a:xfrm>
            <a:off x="3430973" y="2931799"/>
            <a:ext cx="2282100" cy="10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500</a:t>
            </a:r>
            <a:endParaRPr/>
          </a:p>
        </p:txBody>
      </p:sp>
      <p:sp>
        <p:nvSpPr>
          <p:cNvPr id="581" name="Google Shape;581;p56"/>
          <p:cNvSpPr txBox="1">
            <a:spLocks noGrp="1"/>
          </p:cNvSpPr>
          <p:nvPr>
            <p:ph type="subTitle" idx="3"/>
          </p:nvPr>
        </p:nvSpPr>
        <p:spPr>
          <a:xfrm>
            <a:off x="3430975" y="3816727"/>
            <a:ext cx="2282100" cy="95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a:t>
            </a:r>
            <a:endParaRPr/>
          </a:p>
        </p:txBody>
      </p:sp>
      <p:sp>
        <p:nvSpPr>
          <p:cNvPr id="582" name="Google Shape;582;p56"/>
          <p:cNvSpPr txBox="1">
            <a:spLocks noGrp="1"/>
          </p:cNvSpPr>
          <p:nvPr>
            <p:ph type="title" idx="4"/>
          </p:nvPr>
        </p:nvSpPr>
        <p:spPr>
          <a:xfrm>
            <a:off x="6141946" y="2931799"/>
            <a:ext cx="2282100" cy="10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850</a:t>
            </a:r>
            <a:endParaRPr/>
          </a:p>
        </p:txBody>
      </p:sp>
      <p:sp>
        <p:nvSpPr>
          <p:cNvPr id="583" name="Google Shape;583;p56"/>
          <p:cNvSpPr txBox="1">
            <a:spLocks noGrp="1"/>
          </p:cNvSpPr>
          <p:nvPr>
            <p:ph type="subTitle" idx="5"/>
          </p:nvPr>
        </p:nvSpPr>
        <p:spPr>
          <a:xfrm>
            <a:off x="6141950" y="3816727"/>
            <a:ext cx="2282100" cy="95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a:t>
            </a:r>
            <a:endParaRPr/>
          </a:p>
        </p:txBody>
      </p:sp>
      <p:pic>
        <p:nvPicPr>
          <p:cNvPr id="584" name="Google Shape;584;p56"/>
          <p:cNvPicPr preferRelativeResize="0"/>
          <p:nvPr/>
        </p:nvPicPr>
        <p:blipFill rotWithShape="1">
          <a:blip r:embed="rId3">
            <a:alphaModFix/>
          </a:blip>
          <a:srcRect l="32235" t="12533" r="10762"/>
          <a:stretch/>
        </p:blipFill>
        <p:spPr>
          <a:xfrm>
            <a:off x="3430949" y="540000"/>
            <a:ext cx="2282102" cy="2336549"/>
          </a:xfrm>
          <a:prstGeom prst="rect">
            <a:avLst/>
          </a:prstGeom>
          <a:noFill/>
          <a:ln>
            <a:noFill/>
          </a:ln>
        </p:spPr>
      </p:pic>
      <p:pic>
        <p:nvPicPr>
          <p:cNvPr id="585" name="Google Shape;585;p56"/>
          <p:cNvPicPr preferRelativeResize="0"/>
          <p:nvPr/>
        </p:nvPicPr>
        <p:blipFill rotWithShape="1">
          <a:blip r:embed="rId4">
            <a:alphaModFix/>
          </a:blip>
          <a:srcRect l="22521" r="22521"/>
          <a:stretch/>
        </p:blipFill>
        <p:spPr>
          <a:xfrm>
            <a:off x="720000" y="540000"/>
            <a:ext cx="2282098" cy="2336553"/>
          </a:xfrm>
          <a:prstGeom prst="rect">
            <a:avLst/>
          </a:prstGeom>
          <a:noFill/>
          <a:ln>
            <a:noFill/>
          </a:ln>
        </p:spPr>
      </p:pic>
      <p:pic>
        <p:nvPicPr>
          <p:cNvPr id="586" name="Google Shape;586;p56"/>
          <p:cNvPicPr preferRelativeResize="0"/>
          <p:nvPr/>
        </p:nvPicPr>
        <p:blipFill rotWithShape="1">
          <a:blip r:embed="rId5">
            <a:alphaModFix/>
          </a:blip>
          <a:srcRect l="33466"/>
          <a:stretch/>
        </p:blipFill>
        <p:spPr>
          <a:xfrm>
            <a:off x="6141900" y="540000"/>
            <a:ext cx="2282103" cy="23365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7"/>
          <p:cNvSpPr txBox="1">
            <a:spLocks noGrp="1"/>
          </p:cNvSpPr>
          <p:nvPr>
            <p:ph type="subTitle" idx="1"/>
          </p:nvPr>
        </p:nvSpPr>
        <p:spPr>
          <a:xfrm>
            <a:off x="1982025" y="1983575"/>
            <a:ext cx="23727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a:t>
            </a:r>
            <a:endParaRPr/>
          </a:p>
        </p:txBody>
      </p:sp>
      <p:sp>
        <p:nvSpPr>
          <p:cNvPr id="592" name="Google Shape;592;p57"/>
          <p:cNvSpPr txBox="1">
            <a:spLocks noGrp="1"/>
          </p:cNvSpPr>
          <p:nvPr>
            <p:ph type="subTitle" idx="2"/>
          </p:nvPr>
        </p:nvSpPr>
        <p:spPr>
          <a:xfrm>
            <a:off x="1982025" y="2278850"/>
            <a:ext cx="23727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from the Sun</a:t>
            </a:r>
            <a:endParaRPr/>
          </a:p>
        </p:txBody>
      </p:sp>
      <p:sp>
        <p:nvSpPr>
          <p:cNvPr id="593" name="Google Shape;593;p57"/>
          <p:cNvSpPr txBox="1">
            <a:spLocks noGrp="1"/>
          </p:cNvSpPr>
          <p:nvPr>
            <p:ph type="subTitle" idx="3"/>
          </p:nvPr>
        </p:nvSpPr>
        <p:spPr>
          <a:xfrm>
            <a:off x="6051309" y="1983575"/>
            <a:ext cx="2372700" cy="3714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a:t>Jupiter</a:t>
            </a:r>
            <a:endParaRPr/>
          </a:p>
        </p:txBody>
      </p:sp>
      <p:sp>
        <p:nvSpPr>
          <p:cNvPr id="594" name="Google Shape;594;p57"/>
          <p:cNvSpPr txBox="1">
            <a:spLocks noGrp="1"/>
          </p:cNvSpPr>
          <p:nvPr>
            <p:ph type="subTitle" idx="4"/>
          </p:nvPr>
        </p:nvSpPr>
        <p:spPr>
          <a:xfrm>
            <a:off x="6051309" y="2278850"/>
            <a:ext cx="2372700" cy="6126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a:t>It’s the biggest planet in the Solar System</a:t>
            </a:r>
            <a:endParaRPr/>
          </a:p>
        </p:txBody>
      </p:sp>
      <p:sp>
        <p:nvSpPr>
          <p:cNvPr id="595" name="Google Shape;595;p57"/>
          <p:cNvSpPr txBox="1">
            <a:spLocks noGrp="1"/>
          </p:cNvSpPr>
          <p:nvPr>
            <p:ph type="subTitle" idx="5"/>
          </p:nvPr>
        </p:nvSpPr>
        <p:spPr>
          <a:xfrm>
            <a:off x="1982025" y="3327929"/>
            <a:ext cx="23727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a:t>
            </a:r>
            <a:endParaRPr/>
          </a:p>
        </p:txBody>
      </p:sp>
      <p:sp>
        <p:nvSpPr>
          <p:cNvPr id="596" name="Google Shape;596;p57"/>
          <p:cNvSpPr txBox="1">
            <a:spLocks noGrp="1"/>
          </p:cNvSpPr>
          <p:nvPr>
            <p:ph type="subTitle" idx="6"/>
          </p:nvPr>
        </p:nvSpPr>
        <p:spPr>
          <a:xfrm>
            <a:off x="1982025" y="3623204"/>
            <a:ext cx="23727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composed of hydrogen and helium</a:t>
            </a:r>
            <a:endParaRPr/>
          </a:p>
        </p:txBody>
      </p:sp>
      <p:sp>
        <p:nvSpPr>
          <p:cNvPr id="597" name="Google Shape;597;p57"/>
          <p:cNvSpPr txBox="1">
            <a:spLocks noGrp="1"/>
          </p:cNvSpPr>
          <p:nvPr>
            <p:ph type="subTitle" idx="7"/>
          </p:nvPr>
        </p:nvSpPr>
        <p:spPr>
          <a:xfrm>
            <a:off x="6051309" y="3327929"/>
            <a:ext cx="23727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a:t>
            </a:r>
            <a:endParaRPr/>
          </a:p>
        </p:txBody>
      </p:sp>
      <p:sp>
        <p:nvSpPr>
          <p:cNvPr id="598" name="Google Shape;598;p57"/>
          <p:cNvSpPr txBox="1">
            <a:spLocks noGrp="1"/>
          </p:cNvSpPr>
          <p:nvPr>
            <p:ph type="subTitle" idx="8"/>
          </p:nvPr>
        </p:nvSpPr>
        <p:spPr>
          <a:xfrm>
            <a:off x="6051309" y="3623204"/>
            <a:ext cx="23727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farthest planet from the Sun</a:t>
            </a:r>
            <a:endParaRPr/>
          </a:p>
        </p:txBody>
      </p:sp>
      <p:sp>
        <p:nvSpPr>
          <p:cNvPr id="599" name="Google Shape;599;p57"/>
          <p:cNvSpPr/>
          <p:nvPr/>
        </p:nvSpPr>
        <p:spPr>
          <a:xfrm rot="10800000" flipH="1">
            <a:off x="719999" y="1898714"/>
            <a:ext cx="1167600" cy="1047300"/>
          </a:xfrm>
          <a:prstGeom prst="rect">
            <a:avLst/>
          </a:prstGeom>
          <a:gradFill>
            <a:gsLst>
              <a:gs pos="0">
                <a:srgbClr val="6930C3"/>
              </a:gs>
              <a:gs pos="100000">
                <a:srgbClr val="00C4FF">
                  <a:alpha val="63921"/>
                </a:srgbClr>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7"/>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Need More Columns?</a:t>
            </a:r>
            <a:endParaRPr/>
          </a:p>
        </p:txBody>
      </p:sp>
      <p:sp>
        <p:nvSpPr>
          <p:cNvPr id="601" name="Google Shape;601;p57"/>
          <p:cNvSpPr/>
          <p:nvPr/>
        </p:nvSpPr>
        <p:spPr>
          <a:xfrm>
            <a:off x="719999" y="3242332"/>
            <a:ext cx="1167600" cy="1047300"/>
          </a:xfrm>
          <a:prstGeom prst="rect">
            <a:avLst/>
          </a:prstGeom>
          <a:gradFill>
            <a:gsLst>
              <a:gs pos="0">
                <a:srgbClr val="6930C3"/>
              </a:gs>
              <a:gs pos="100000">
                <a:srgbClr val="00C4FF">
                  <a:alpha val="63921"/>
                </a:srgbClr>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7"/>
          <p:cNvSpPr/>
          <p:nvPr/>
        </p:nvSpPr>
        <p:spPr>
          <a:xfrm rot="10800000">
            <a:off x="4799524" y="1898714"/>
            <a:ext cx="1167600" cy="1047300"/>
          </a:xfrm>
          <a:prstGeom prst="rect">
            <a:avLst/>
          </a:prstGeom>
          <a:gradFill>
            <a:gsLst>
              <a:gs pos="0">
                <a:srgbClr val="6930C3"/>
              </a:gs>
              <a:gs pos="100000">
                <a:srgbClr val="00C4FF">
                  <a:alpha val="63921"/>
                </a:srgbClr>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7"/>
          <p:cNvSpPr/>
          <p:nvPr/>
        </p:nvSpPr>
        <p:spPr>
          <a:xfrm>
            <a:off x="4799524" y="3242332"/>
            <a:ext cx="1167600" cy="1047300"/>
          </a:xfrm>
          <a:prstGeom prst="rect">
            <a:avLst/>
          </a:prstGeom>
          <a:gradFill>
            <a:gsLst>
              <a:gs pos="0">
                <a:srgbClr val="6930C3"/>
              </a:gs>
              <a:gs pos="100000">
                <a:srgbClr val="00C4FF">
                  <a:alpha val="63921"/>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 name="Google Shape;604;p57"/>
          <p:cNvGrpSpPr/>
          <p:nvPr/>
        </p:nvGrpSpPr>
        <p:grpSpPr>
          <a:xfrm>
            <a:off x="1113247" y="2254849"/>
            <a:ext cx="381104" cy="335031"/>
            <a:chOff x="898875" y="244725"/>
            <a:chExt cx="481800" cy="423500"/>
          </a:xfrm>
        </p:grpSpPr>
        <p:sp>
          <p:nvSpPr>
            <p:cNvPr id="605" name="Google Shape;605;p57"/>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 name="Google Shape;606;p57"/>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 name="Google Shape;607;p57"/>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 name="Google Shape;608;p57"/>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 name="Google Shape;609;p57"/>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 name="Google Shape;610;p57"/>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 name="Google Shape;611;p57"/>
          <p:cNvGrpSpPr/>
          <p:nvPr/>
        </p:nvGrpSpPr>
        <p:grpSpPr>
          <a:xfrm>
            <a:off x="1136315" y="3575396"/>
            <a:ext cx="334969" cy="381172"/>
            <a:chOff x="1529350" y="258825"/>
            <a:chExt cx="423475" cy="481825"/>
          </a:xfrm>
        </p:grpSpPr>
        <p:sp>
          <p:nvSpPr>
            <p:cNvPr id="612" name="Google Shape;612;p57"/>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 name="Google Shape;613;p57"/>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 name="Google Shape;614;p57"/>
          <p:cNvGrpSpPr/>
          <p:nvPr/>
        </p:nvGrpSpPr>
        <p:grpSpPr>
          <a:xfrm>
            <a:off x="5192762" y="3575396"/>
            <a:ext cx="381124" cy="381172"/>
            <a:chOff x="900750" y="1436075"/>
            <a:chExt cx="481825" cy="481825"/>
          </a:xfrm>
        </p:grpSpPr>
        <p:sp>
          <p:nvSpPr>
            <p:cNvPr id="615" name="Google Shape;615;p57"/>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 name="Google Shape;616;p57"/>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 name="Google Shape;617;p57"/>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 name="Google Shape;618;p57"/>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 name="Google Shape;619;p57"/>
          <p:cNvGrpSpPr/>
          <p:nvPr/>
        </p:nvGrpSpPr>
        <p:grpSpPr>
          <a:xfrm>
            <a:off x="5192792" y="2231768"/>
            <a:ext cx="381064" cy="381192"/>
            <a:chOff x="5049725" y="2027900"/>
            <a:chExt cx="481750" cy="481850"/>
          </a:xfrm>
        </p:grpSpPr>
        <p:sp>
          <p:nvSpPr>
            <p:cNvPr id="620" name="Google Shape;620;p57"/>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 name="Google Shape;621;p57"/>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 name="Google Shape;622;p57"/>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 name="Google Shape;623;p57"/>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 name="Google Shape;624;p57"/>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 name="Google Shape;625;p57"/>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 name="Google Shape;626;p57"/>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 name="Google Shape;627;p57"/>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30210422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58"/>
          <p:cNvSpPr txBox="1">
            <a:spLocks noGrp="1"/>
          </p:cNvSpPr>
          <p:nvPr>
            <p:ph type="subTitle" idx="1"/>
          </p:nvPr>
        </p:nvSpPr>
        <p:spPr>
          <a:xfrm>
            <a:off x="720000" y="2776472"/>
            <a:ext cx="3330300" cy="135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delete this one, add yours and center it properly</a:t>
            </a:r>
            <a:endParaRPr/>
          </a:p>
        </p:txBody>
      </p:sp>
      <p:sp>
        <p:nvSpPr>
          <p:cNvPr id="633" name="Google Shape;633;p58"/>
          <p:cNvSpPr txBox="1">
            <a:spLocks noGrp="1"/>
          </p:cNvSpPr>
          <p:nvPr>
            <p:ph type="title"/>
          </p:nvPr>
        </p:nvSpPr>
        <p:spPr>
          <a:xfrm>
            <a:off x="720000" y="1691155"/>
            <a:ext cx="3330300" cy="112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Desktop Software</a:t>
            </a:r>
            <a:endParaRPr/>
          </a:p>
        </p:txBody>
      </p:sp>
      <p:pic>
        <p:nvPicPr>
          <p:cNvPr id="634" name="Google Shape;634;p58"/>
          <p:cNvPicPr preferRelativeResize="0"/>
          <p:nvPr/>
        </p:nvPicPr>
        <p:blipFill rotWithShape="1">
          <a:blip r:embed="rId3">
            <a:alphaModFix/>
          </a:blip>
          <a:srcRect l="16701" t="12089" r="18160" b="619"/>
          <a:stretch/>
        </p:blipFill>
        <p:spPr>
          <a:xfrm>
            <a:off x="4572000" y="540000"/>
            <a:ext cx="4572004" cy="4064400"/>
          </a:xfrm>
          <a:prstGeom prst="rect">
            <a:avLst/>
          </a:prstGeom>
          <a:noFill/>
          <a:ln>
            <a:noFill/>
          </a:ln>
        </p:spPr>
      </p:pic>
      <p:pic>
        <p:nvPicPr>
          <p:cNvPr id="635" name="Google Shape;635;p58"/>
          <p:cNvPicPr preferRelativeResize="0"/>
          <p:nvPr/>
        </p:nvPicPr>
        <p:blipFill rotWithShape="1">
          <a:blip r:embed="rId4">
            <a:alphaModFix/>
          </a:blip>
          <a:srcRect b="5356"/>
          <a:stretch/>
        </p:blipFill>
        <p:spPr>
          <a:xfrm>
            <a:off x="5466125" y="1524750"/>
            <a:ext cx="2816075" cy="17507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59"/>
          <p:cNvSpPr txBox="1">
            <a:spLocks noGrp="1"/>
          </p:cNvSpPr>
          <p:nvPr>
            <p:ph type="subTitle" idx="1"/>
          </p:nvPr>
        </p:nvSpPr>
        <p:spPr>
          <a:xfrm>
            <a:off x="5086940" y="2776472"/>
            <a:ext cx="3330300" cy="135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delete this one, add yours and center it properly</a:t>
            </a:r>
            <a:endParaRPr/>
          </a:p>
        </p:txBody>
      </p:sp>
      <p:pic>
        <p:nvPicPr>
          <p:cNvPr id="641" name="Google Shape;641;p59"/>
          <p:cNvPicPr preferRelativeResize="0"/>
          <p:nvPr/>
        </p:nvPicPr>
        <p:blipFill rotWithShape="1">
          <a:blip r:embed="rId3">
            <a:alphaModFix/>
          </a:blip>
          <a:srcRect l="4521" t="9350" r="4320" b="9625"/>
          <a:stretch/>
        </p:blipFill>
        <p:spPr>
          <a:xfrm>
            <a:off x="0" y="539550"/>
            <a:ext cx="4572000" cy="4064400"/>
          </a:xfrm>
          <a:prstGeom prst="rect">
            <a:avLst/>
          </a:prstGeom>
          <a:noFill/>
          <a:ln>
            <a:noFill/>
          </a:ln>
        </p:spPr>
      </p:pic>
      <p:sp>
        <p:nvSpPr>
          <p:cNvPr id="642" name="Google Shape;642;p59"/>
          <p:cNvSpPr txBox="1">
            <a:spLocks noGrp="1"/>
          </p:cNvSpPr>
          <p:nvPr>
            <p:ph type="title"/>
          </p:nvPr>
        </p:nvSpPr>
        <p:spPr>
          <a:xfrm>
            <a:off x="5086940" y="1691155"/>
            <a:ext cx="3330300" cy="112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App and Website</a:t>
            </a:r>
            <a:endParaRPr/>
          </a:p>
        </p:txBody>
      </p:sp>
      <p:pic>
        <p:nvPicPr>
          <p:cNvPr id="643" name="Google Shape;643;p59"/>
          <p:cNvPicPr preferRelativeResize="0"/>
          <p:nvPr/>
        </p:nvPicPr>
        <p:blipFill rotWithShape="1">
          <a:blip r:embed="rId4">
            <a:alphaModFix/>
          </a:blip>
          <a:srcRect t="429" b="2028"/>
          <a:stretch/>
        </p:blipFill>
        <p:spPr>
          <a:xfrm>
            <a:off x="1726500" y="1432350"/>
            <a:ext cx="1119000" cy="2278800"/>
          </a:xfrm>
          <a:prstGeom prst="roundRect">
            <a:avLst>
              <a:gd name="adj" fmla="val 6091"/>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60"/>
          <p:cNvSpPr txBox="1">
            <a:spLocks noGrp="1"/>
          </p:cNvSpPr>
          <p:nvPr>
            <p:ph type="subTitle" idx="1"/>
          </p:nvPr>
        </p:nvSpPr>
        <p:spPr>
          <a:xfrm>
            <a:off x="720000" y="2776472"/>
            <a:ext cx="3330300" cy="135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delete this one, add yours and center it properly</a:t>
            </a:r>
            <a:endParaRPr/>
          </a:p>
        </p:txBody>
      </p:sp>
      <p:sp>
        <p:nvSpPr>
          <p:cNvPr id="649" name="Google Shape;649;p60"/>
          <p:cNvSpPr txBox="1">
            <a:spLocks noGrp="1"/>
          </p:cNvSpPr>
          <p:nvPr>
            <p:ph type="title"/>
          </p:nvPr>
        </p:nvSpPr>
        <p:spPr>
          <a:xfrm>
            <a:off x="720000" y="1691155"/>
            <a:ext cx="3330300" cy="112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Tablet App and Website</a:t>
            </a:r>
            <a:endParaRPr/>
          </a:p>
        </p:txBody>
      </p:sp>
      <p:pic>
        <p:nvPicPr>
          <p:cNvPr id="650" name="Google Shape;650;p60"/>
          <p:cNvPicPr preferRelativeResize="0"/>
          <p:nvPr/>
        </p:nvPicPr>
        <p:blipFill rotWithShape="1">
          <a:blip r:embed="rId3">
            <a:alphaModFix/>
          </a:blip>
          <a:srcRect l="15498" t="3354" r="14404" b="538"/>
          <a:stretch/>
        </p:blipFill>
        <p:spPr>
          <a:xfrm>
            <a:off x="4572000" y="540000"/>
            <a:ext cx="4572000" cy="4064400"/>
          </a:xfrm>
          <a:prstGeom prst="rect">
            <a:avLst/>
          </a:prstGeom>
          <a:noFill/>
          <a:ln>
            <a:noFill/>
          </a:ln>
        </p:spPr>
      </p:pic>
      <p:pic>
        <p:nvPicPr>
          <p:cNvPr id="651" name="Google Shape;651;p60"/>
          <p:cNvPicPr preferRelativeResize="0"/>
          <p:nvPr/>
        </p:nvPicPr>
        <p:blipFill>
          <a:blip r:embed="rId4">
            <a:alphaModFix/>
          </a:blip>
          <a:stretch>
            <a:fillRect/>
          </a:stretch>
        </p:blipFill>
        <p:spPr>
          <a:xfrm>
            <a:off x="5893575" y="1285163"/>
            <a:ext cx="1928850" cy="25740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grpSp>
        <p:nvGrpSpPr>
          <p:cNvPr id="656" name="Google Shape;656;p61"/>
          <p:cNvGrpSpPr/>
          <p:nvPr/>
        </p:nvGrpSpPr>
        <p:grpSpPr>
          <a:xfrm>
            <a:off x="740705" y="1714353"/>
            <a:ext cx="7662690" cy="566100"/>
            <a:chOff x="740705" y="1903081"/>
            <a:chExt cx="7662690" cy="566100"/>
          </a:xfrm>
        </p:grpSpPr>
        <p:sp>
          <p:nvSpPr>
            <p:cNvPr id="657" name="Google Shape;657;p61"/>
            <p:cNvSpPr/>
            <p:nvPr/>
          </p:nvSpPr>
          <p:spPr>
            <a:xfrm>
              <a:off x="2666732" y="1903081"/>
              <a:ext cx="1884600" cy="566100"/>
            </a:xfrm>
            <a:prstGeom prst="rect">
              <a:avLst/>
            </a:prstGeom>
            <a:gradFill>
              <a:gsLst>
                <a:gs pos="0">
                  <a:srgbClr val="6930C3"/>
                </a:gs>
                <a:gs pos="100000">
                  <a:srgbClr val="00C4FF">
                    <a:alpha val="63921"/>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1"/>
            <p:cNvSpPr/>
            <p:nvPr/>
          </p:nvSpPr>
          <p:spPr>
            <a:xfrm rot="10800000">
              <a:off x="4592768" y="1903081"/>
              <a:ext cx="1884600" cy="566100"/>
            </a:xfrm>
            <a:prstGeom prst="rect">
              <a:avLst/>
            </a:prstGeom>
            <a:gradFill>
              <a:gsLst>
                <a:gs pos="0">
                  <a:srgbClr val="6930C3"/>
                </a:gs>
                <a:gs pos="100000">
                  <a:srgbClr val="00C4FF">
                    <a:alpha val="63921"/>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61"/>
            <p:cNvSpPr/>
            <p:nvPr/>
          </p:nvSpPr>
          <p:spPr>
            <a:xfrm>
              <a:off x="6518795" y="1903081"/>
              <a:ext cx="1884600" cy="566100"/>
            </a:xfrm>
            <a:prstGeom prst="rect">
              <a:avLst/>
            </a:prstGeom>
            <a:gradFill>
              <a:gsLst>
                <a:gs pos="0">
                  <a:srgbClr val="6930C3"/>
                </a:gs>
                <a:gs pos="100000">
                  <a:srgbClr val="00C4FF">
                    <a:alpha val="63921"/>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61"/>
            <p:cNvSpPr/>
            <p:nvPr/>
          </p:nvSpPr>
          <p:spPr>
            <a:xfrm rot="10800000">
              <a:off x="740705" y="1903081"/>
              <a:ext cx="1884600" cy="566100"/>
            </a:xfrm>
            <a:prstGeom prst="rect">
              <a:avLst/>
            </a:prstGeom>
            <a:gradFill>
              <a:gsLst>
                <a:gs pos="0">
                  <a:srgbClr val="6930C3"/>
                </a:gs>
                <a:gs pos="100000">
                  <a:srgbClr val="00C4FF">
                    <a:alpha val="63921"/>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 name="Google Shape;661;p61"/>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 in Progress Board</a:t>
            </a:r>
            <a:endParaRPr/>
          </a:p>
        </p:txBody>
      </p:sp>
      <p:graphicFrame>
        <p:nvGraphicFramePr>
          <p:cNvPr id="662" name="Google Shape;662;p61"/>
          <p:cNvGraphicFramePr/>
          <p:nvPr/>
        </p:nvGraphicFramePr>
        <p:xfrm>
          <a:off x="720000" y="1690050"/>
          <a:ext cx="7704000" cy="2596350"/>
        </p:xfrm>
        <a:graphic>
          <a:graphicData uri="http://schemas.openxmlformats.org/drawingml/2006/table">
            <a:tbl>
              <a:tblPr>
                <a:noFill/>
                <a:tableStyleId>{0CB118E5-B0B9-4FB8-8155-73AA80D4BEE8}</a:tableStyleId>
              </a:tblPr>
              <a:tblGrid>
                <a:gridCol w="1926000">
                  <a:extLst>
                    <a:ext uri="{9D8B030D-6E8A-4147-A177-3AD203B41FA5}">
                      <a16:colId xmlns:a16="http://schemas.microsoft.com/office/drawing/2014/main" val="20000"/>
                    </a:ext>
                  </a:extLst>
                </a:gridCol>
                <a:gridCol w="1926000">
                  <a:extLst>
                    <a:ext uri="{9D8B030D-6E8A-4147-A177-3AD203B41FA5}">
                      <a16:colId xmlns:a16="http://schemas.microsoft.com/office/drawing/2014/main" val="20001"/>
                    </a:ext>
                  </a:extLst>
                </a:gridCol>
                <a:gridCol w="1926000">
                  <a:extLst>
                    <a:ext uri="{9D8B030D-6E8A-4147-A177-3AD203B41FA5}">
                      <a16:colId xmlns:a16="http://schemas.microsoft.com/office/drawing/2014/main" val="20002"/>
                    </a:ext>
                  </a:extLst>
                </a:gridCol>
                <a:gridCol w="1926000">
                  <a:extLst>
                    <a:ext uri="{9D8B030D-6E8A-4147-A177-3AD203B41FA5}">
                      <a16:colId xmlns:a16="http://schemas.microsoft.com/office/drawing/2014/main" val="20003"/>
                    </a:ext>
                  </a:extLst>
                </a:gridCol>
              </a:tblGrid>
              <a:tr h="611700">
                <a:tc>
                  <a:txBody>
                    <a:bodyPr/>
                    <a:lstStyle/>
                    <a:p>
                      <a:pPr marL="0" lvl="0" indent="0" algn="ctr" rtl="0">
                        <a:spcBef>
                          <a:spcPts val="0"/>
                        </a:spcBef>
                        <a:spcAft>
                          <a:spcPts val="0"/>
                        </a:spcAft>
                        <a:buNone/>
                      </a:pPr>
                      <a:r>
                        <a:rPr lang="en" sz="1600" b="1">
                          <a:solidFill>
                            <a:srgbClr val="FFFFFF"/>
                          </a:solidFill>
                          <a:latin typeface="Montserrat"/>
                          <a:ea typeface="Montserrat"/>
                          <a:cs typeface="Montserrat"/>
                          <a:sym typeface="Montserrat"/>
                        </a:rPr>
                        <a:t>To Do</a:t>
                      </a:r>
                      <a:endParaRPr sz="1600" b="1">
                        <a:solidFill>
                          <a:srgbClr val="FFFFFF"/>
                        </a:solidFill>
                        <a:latin typeface="Montserrat"/>
                        <a:ea typeface="Montserrat"/>
                        <a:cs typeface="Montserrat"/>
                        <a:sym typeface="Montserrat"/>
                      </a:endParaRPr>
                    </a:p>
                  </a:txBody>
                  <a:tcPr marL="137150" marR="137150"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rgbClr val="FFFFFF"/>
                          </a:solidFill>
                          <a:latin typeface="Montserrat"/>
                          <a:ea typeface="Montserrat"/>
                          <a:cs typeface="Montserrat"/>
                          <a:sym typeface="Montserrat"/>
                        </a:rPr>
                        <a:t>In Progress</a:t>
                      </a:r>
                      <a:endParaRPr sz="1600" b="1">
                        <a:solidFill>
                          <a:srgbClr val="FFFFFF"/>
                        </a:solidFill>
                        <a:latin typeface="Montserrat"/>
                        <a:ea typeface="Montserrat"/>
                        <a:cs typeface="Montserrat"/>
                        <a:sym typeface="Montserrat"/>
                      </a:endParaRPr>
                    </a:p>
                  </a:txBody>
                  <a:tcPr marL="137150" marR="137150"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rgbClr val="FFFFFF"/>
                          </a:solidFill>
                          <a:latin typeface="Montserrat"/>
                          <a:ea typeface="Montserrat"/>
                          <a:cs typeface="Montserrat"/>
                          <a:sym typeface="Montserrat"/>
                        </a:rPr>
                        <a:t>Testing</a:t>
                      </a:r>
                      <a:endParaRPr sz="1600" b="1">
                        <a:solidFill>
                          <a:srgbClr val="FFFFFF"/>
                        </a:solidFill>
                        <a:latin typeface="Montserrat"/>
                        <a:ea typeface="Montserrat"/>
                        <a:cs typeface="Montserrat"/>
                        <a:sym typeface="Montserrat"/>
                      </a:endParaRPr>
                    </a:p>
                  </a:txBody>
                  <a:tcPr marL="137150" marR="137150"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rgbClr val="FFFFFF"/>
                          </a:solidFill>
                          <a:latin typeface="Montserrat"/>
                          <a:ea typeface="Montserrat"/>
                          <a:cs typeface="Montserrat"/>
                          <a:sym typeface="Montserrat"/>
                        </a:rPr>
                        <a:t>Done</a:t>
                      </a:r>
                      <a:endParaRPr sz="1600" b="1">
                        <a:solidFill>
                          <a:srgbClr val="FFFFFF"/>
                        </a:solidFill>
                        <a:latin typeface="Montserrat"/>
                        <a:ea typeface="Montserrat"/>
                        <a:cs typeface="Montserrat"/>
                        <a:sym typeface="Montserrat"/>
                      </a:endParaRPr>
                    </a:p>
                  </a:txBody>
                  <a:tcPr marL="137150" marR="137150"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984650">
                <a:tc>
                  <a:txBody>
                    <a:bodyPr/>
                    <a:lstStyle/>
                    <a:p>
                      <a:pPr marL="0" lvl="0" indent="0" algn="ctr" rtl="0">
                        <a:spcBef>
                          <a:spcPts val="0"/>
                        </a:spcBef>
                        <a:spcAft>
                          <a:spcPts val="0"/>
                        </a:spcAft>
                        <a:buNone/>
                      </a:pPr>
                      <a:r>
                        <a:rPr lang="en">
                          <a:latin typeface="Montserrat"/>
                          <a:ea typeface="Montserrat"/>
                          <a:cs typeface="Montserrat"/>
                          <a:sym typeface="Montserrat"/>
                        </a:rPr>
                        <a:t>You can use this column to show the status of your work or your team</a:t>
                      </a:r>
                      <a:endParaRPr>
                        <a:latin typeface="Montserrat"/>
                        <a:ea typeface="Montserrat"/>
                        <a:cs typeface="Montserrat"/>
                        <a:sym typeface="Montserrat"/>
                      </a:endParaRPr>
                    </a:p>
                  </a:txBody>
                  <a:tcPr marL="137150" marR="137150" marT="91425" marB="91425" anchor="ctr">
                    <a:lnL w="9525" cap="flat" cmpd="sng">
                      <a:solidFill>
                        <a:srgbClr val="9E9E9E">
                          <a:alpha val="0"/>
                        </a:srgb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Montserrat"/>
                          <a:ea typeface="Montserrat"/>
                          <a:cs typeface="Montserrat"/>
                          <a:sym typeface="Montserrat"/>
                        </a:rPr>
                        <a:t>You can use this column to show the status of your work or your team</a:t>
                      </a:r>
                      <a:endParaRPr>
                        <a:latin typeface="Montserrat"/>
                        <a:ea typeface="Montserrat"/>
                        <a:cs typeface="Montserrat"/>
                        <a:sym typeface="Montserrat"/>
                      </a:endParaRPr>
                    </a:p>
                  </a:txBody>
                  <a:tcPr marL="137150" marR="137150"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Montserrat"/>
                          <a:ea typeface="Montserrat"/>
                          <a:cs typeface="Montserrat"/>
                          <a:sym typeface="Montserrat"/>
                        </a:rPr>
                        <a:t>You can use this column to show the status of your work or your team</a:t>
                      </a:r>
                      <a:endParaRPr>
                        <a:latin typeface="Montserrat"/>
                        <a:ea typeface="Montserrat"/>
                        <a:cs typeface="Montserrat"/>
                        <a:sym typeface="Montserrat"/>
                      </a:endParaRPr>
                    </a:p>
                  </a:txBody>
                  <a:tcPr marL="137150" marR="137150"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Montserrat"/>
                          <a:ea typeface="Montserrat"/>
                          <a:cs typeface="Montserrat"/>
                          <a:sym typeface="Montserrat"/>
                        </a:rPr>
                        <a:t>You can use this column to show the status of your work or your team</a:t>
                      </a:r>
                      <a:endParaRPr>
                        <a:latin typeface="Montserrat"/>
                        <a:ea typeface="Montserrat"/>
                        <a:cs typeface="Montserrat"/>
                        <a:sym typeface="Montserrat"/>
                      </a:endParaRPr>
                    </a:p>
                  </a:txBody>
                  <a:tcPr marL="137150" marR="137150" marT="91425" marB="91425" anchor="ctr">
                    <a:lnL w="9525" cap="flat" cmpd="sng">
                      <a:solidFill>
                        <a:schemeClr val="lt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pic>
        <p:nvPicPr>
          <p:cNvPr id="667" name="Google Shape;667;p62"/>
          <p:cNvPicPr preferRelativeResize="0"/>
          <p:nvPr/>
        </p:nvPicPr>
        <p:blipFill rotWithShape="1">
          <a:blip r:embed="rId3">
            <a:alphaModFix/>
          </a:blip>
          <a:srcRect l="15830" t="9934" r="16606"/>
          <a:stretch/>
        </p:blipFill>
        <p:spPr>
          <a:xfrm>
            <a:off x="4572000" y="540000"/>
            <a:ext cx="4571950" cy="4064400"/>
          </a:xfrm>
          <a:prstGeom prst="rect">
            <a:avLst/>
          </a:prstGeom>
          <a:noFill/>
          <a:ln>
            <a:noFill/>
          </a:ln>
        </p:spPr>
      </p:pic>
      <p:sp>
        <p:nvSpPr>
          <p:cNvPr id="668" name="Google Shape;668;p62"/>
          <p:cNvSpPr txBox="1">
            <a:spLocks noGrp="1"/>
          </p:cNvSpPr>
          <p:nvPr>
            <p:ph type="subTitle" idx="1"/>
          </p:nvPr>
        </p:nvSpPr>
        <p:spPr>
          <a:xfrm>
            <a:off x="720000" y="1425422"/>
            <a:ext cx="29274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Helena Doe</a:t>
            </a:r>
            <a:endParaRPr/>
          </a:p>
        </p:txBody>
      </p:sp>
      <p:sp>
        <p:nvSpPr>
          <p:cNvPr id="669" name="Google Shape;669;p62"/>
          <p:cNvSpPr txBox="1">
            <a:spLocks noGrp="1"/>
          </p:cNvSpPr>
          <p:nvPr>
            <p:ph type="subTitle" idx="2"/>
          </p:nvPr>
        </p:nvSpPr>
        <p:spPr>
          <a:xfrm>
            <a:off x="720000" y="1720696"/>
            <a:ext cx="2927400" cy="68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one</a:t>
            </a:r>
            <a:endParaRPr/>
          </a:p>
        </p:txBody>
      </p:sp>
      <p:sp>
        <p:nvSpPr>
          <p:cNvPr id="670" name="Google Shape;670;p62"/>
          <p:cNvSpPr txBox="1">
            <a:spLocks noGrp="1"/>
          </p:cNvSpPr>
          <p:nvPr>
            <p:ph type="subTitle" idx="3"/>
          </p:nvPr>
        </p:nvSpPr>
        <p:spPr>
          <a:xfrm>
            <a:off x="720000" y="3839794"/>
            <a:ext cx="29274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Jenna Long</a:t>
            </a:r>
            <a:endParaRPr/>
          </a:p>
        </p:txBody>
      </p:sp>
      <p:sp>
        <p:nvSpPr>
          <p:cNvPr id="671" name="Google Shape;671;p62"/>
          <p:cNvSpPr txBox="1">
            <a:spLocks noGrp="1"/>
          </p:cNvSpPr>
          <p:nvPr>
            <p:ph type="subTitle" idx="4"/>
          </p:nvPr>
        </p:nvSpPr>
        <p:spPr>
          <a:xfrm>
            <a:off x="720000" y="4135076"/>
            <a:ext cx="2927400" cy="68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one</a:t>
            </a:r>
            <a:endParaRPr/>
          </a:p>
        </p:txBody>
      </p:sp>
      <p:sp>
        <p:nvSpPr>
          <p:cNvPr id="672" name="Google Shape;672;p62"/>
          <p:cNvSpPr txBox="1">
            <a:spLocks noGrp="1"/>
          </p:cNvSpPr>
          <p:nvPr>
            <p:ph type="title"/>
          </p:nvPr>
        </p:nvSpPr>
        <p:spPr>
          <a:xfrm>
            <a:off x="720000" y="387600"/>
            <a:ext cx="3330300" cy="11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673" name="Google Shape;673;p62"/>
          <p:cNvSpPr txBox="1">
            <a:spLocks noGrp="1"/>
          </p:cNvSpPr>
          <p:nvPr>
            <p:ph type="subTitle" idx="5"/>
          </p:nvPr>
        </p:nvSpPr>
        <p:spPr>
          <a:xfrm>
            <a:off x="720000" y="2632608"/>
            <a:ext cx="29274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James Price</a:t>
            </a:r>
            <a:endParaRPr/>
          </a:p>
        </p:txBody>
      </p:sp>
      <p:sp>
        <p:nvSpPr>
          <p:cNvPr id="674" name="Google Shape;674;p62"/>
          <p:cNvSpPr txBox="1">
            <a:spLocks noGrp="1"/>
          </p:cNvSpPr>
          <p:nvPr>
            <p:ph type="subTitle" idx="6"/>
          </p:nvPr>
        </p:nvSpPr>
        <p:spPr>
          <a:xfrm>
            <a:off x="720000" y="2927886"/>
            <a:ext cx="2927400" cy="68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one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pic>
        <p:nvPicPr>
          <p:cNvPr id="679" name="Google Shape;679;p63"/>
          <p:cNvPicPr preferRelativeResize="0"/>
          <p:nvPr/>
        </p:nvPicPr>
        <p:blipFill rotWithShape="1">
          <a:blip r:embed="rId3">
            <a:alphaModFix/>
          </a:blip>
          <a:srcRect l="20360" r="20366"/>
          <a:stretch/>
        </p:blipFill>
        <p:spPr>
          <a:xfrm>
            <a:off x="0" y="0"/>
            <a:ext cx="4572002" cy="5143501"/>
          </a:xfrm>
          <a:prstGeom prst="rect">
            <a:avLst/>
          </a:prstGeom>
          <a:noFill/>
          <a:ln>
            <a:noFill/>
          </a:ln>
        </p:spPr>
      </p:pic>
      <p:sp>
        <p:nvSpPr>
          <p:cNvPr id="680" name="Google Shape;680;p63"/>
          <p:cNvSpPr txBox="1"/>
          <p:nvPr/>
        </p:nvSpPr>
        <p:spPr>
          <a:xfrm>
            <a:off x="4723575" y="4361175"/>
            <a:ext cx="3710400" cy="354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200" b="1">
                <a:solidFill>
                  <a:schemeClr val="lt2"/>
                </a:solidFill>
                <a:latin typeface="Montserrat"/>
                <a:ea typeface="Montserrat"/>
                <a:cs typeface="Montserrat"/>
                <a:sym typeface="Montserrat"/>
              </a:rPr>
              <a:t>Please keep this slide for attribution</a:t>
            </a:r>
            <a:endParaRPr sz="1200" b="1">
              <a:solidFill>
                <a:schemeClr val="lt2"/>
              </a:solidFill>
              <a:latin typeface="Montserrat"/>
              <a:ea typeface="Montserrat"/>
              <a:cs typeface="Montserrat"/>
              <a:sym typeface="Montserrat"/>
            </a:endParaRPr>
          </a:p>
        </p:txBody>
      </p:sp>
      <p:sp>
        <p:nvSpPr>
          <p:cNvPr id="681" name="Google Shape;681;p63"/>
          <p:cNvSpPr/>
          <p:nvPr/>
        </p:nvSpPr>
        <p:spPr>
          <a:xfrm>
            <a:off x="4000500" y="1293000"/>
            <a:ext cx="4423500" cy="2252700"/>
          </a:xfrm>
          <a:prstGeom prst="rect">
            <a:avLst/>
          </a:prstGeom>
          <a:gradFill>
            <a:gsLst>
              <a:gs pos="0">
                <a:srgbClr val="6930C3"/>
              </a:gs>
              <a:gs pos="100000">
                <a:srgbClr val="00C4FF">
                  <a:alpha val="63921"/>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63"/>
          <p:cNvSpPr txBox="1">
            <a:spLocks noGrp="1"/>
          </p:cNvSpPr>
          <p:nvPr>
            <p:ph type="title"/>
          </p:nvPr>
        </p:nvSpPr>
        <p:spPr>
          <a:xfrm>
            <a:off x="4260900" y="1411127"/>
            <a:ext cx="3710400" cy="97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Thanks!</a:t>
            </a:r>
            <a:endParaRPr>
              <a:solidFill>
                <a:srgbClr val="FFFFFF"/>
              </a:solidFill>
            </a:endParaRPr>
          </a:p>
        </p:txBody>
      </p:sp>
      <p:sp>
        <p:nvSpPr>
          <p:cNvPr id="683" name="Google Shape;683;p63"/>
          <p:cNvSpPr txBox="1">
            <a:spLocks noGrp="1"/>
          </p:cNvSpPr>
          <p:nvPr>
            <p:ph type="subTitle" idx="1"/>
          </p:nvPr>
        </p:nvSpPr>
        <p:spPr>
          <a:xfrm>
            <a:off x="4400625" y="2308977"/>
            <a:ext cx="3355200" cy="10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have any questions?</a:t>
            </a:r>
            <a:endParaRPr/>
          </a:p>
          <a:p>
            <a:pPr marL="0" lvl="0" indent="0" algn="l" rtl="0">
              <a:spcBef>
                <a:spcPts val="0"/>
              </a:spcBef>
              <a:spcAft>
                <a:spcPts val="0"/>
              </a:spcAft>
              <a:buNone/>
            </a:pPr>
            <a:r>
              <a:rPr lang="en"/>
              <a:t>youremail@freepik.com</a:t>
            </a:r>
            <a:endParaRPr/>
          </a:p>
          <a:p>
            <a:pPr marL="0" lvl="0" indent="0" algn="l" rtl="0">
              <a:spcBef>
                <a:spcPts val="0"/>
              </a:spcBef>
              <a:spcAft>
                <a:spcPts val="0"/>
              </a:spcAft>
              <a:buNone/>
            </a:pPr>
            <a:r>
              <a:rPr lang="en"/>
              <a:t>+91 620 421 838</a:t>
            </a:r>
            <a:endParaRPr/>
          </a:p>
          <a:p>
            <a:pPr marL="0" lvl="0" indent="0" algn="l" rtl="0">
              <a:spcBef>
                <a:spcPts val="0"/>
              </a:spcBef>
              <a:spcAft>
                <a:spcPts val="0"/>
              </a:spcAft>
              <a:buNone/>
            </a:pPr>
            <a:r>
              <a:rPr lang="en"/>
              <a:t>yourcompany.com</a:t>
            </a:r>
            <a:endParaRPr/>
          </a:p>
        </p:txBody>
      </p:sp>
      <p:sp>
        <p:nvSpPr>
          <p:cNvPr id="684" name="Google Shape;684;p63"/>
          <p:cNvSpPr/>
          <p:nvPr/>
        </p:nvSpPr>
        <p:spPr>
          <a:xfrm rot="10800000" flipH="1">
            <a:off x="6637204" y="539988"/>
            <a:ext cx="532200" cy="530400"/>
          </a:xfrm>
          <a:prstGeom prst="rect">
            <a:avLst/>
          </a:prstGeom>
          <a:gradFill>
            <a:gsLst>
              <a:gs pos="0">
                <a:srgbClr val="6930C3"/>
              </a:gs>
              <a:gs pos="100000">
                <a:srgbClr val="00C4FF">
                  <a:alpha val="63921"/>
                </a:srgbClr>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63"/>
          <p:cNvSpPr/>
          <p:nvPr/>
        </p:nvSpPr>
        <p:spPr>
          <a:xfrm rot="10800000">
            <a:off x="7264504" y="539988"/>
            <a:ext cx="532200" cy="530400"/>
          </a:xfrm>
          <a:prstGeom prst="rect">
            <a:avLst/>
          </a:prstGeom>
          <a:gradFill>
            <a:gsLst>
              <a:gs pos="0">
                <a:srgbClr val="6930C3"/>
              </a:gs>
              <a:gs pos="100000">
                <a:srgbClr val="00C4FF">
                  <a:alpha val="63921"/>
                </a:srgbClr>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63"/>
          <p:cNvSpPr/>
          <p:nvPr/>
        </p:nvSpPr>
        <p:spPr>
          <a:xfrm rot="10800000" flipH="1">
            <a:off x="7891804" y="539988"/>
            <a:ext cx="532200" cy="530400"/>
          </a:xfrm>
          <a:prstGeom prst="rect">
            <a:avLst/>
          </a:prstGeom>
          <a:gradFill>
            <a:gsLst>
              <a:gs pos="0">
                <a:srgbClr val="6930C3"/>
              </a:gs>
              <a:gs pos="100000">
                <a:srgbClr val="00C4FF">
                  <a:alpha val="63921"/>
                </a:srgbClr>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 name="Google Shape;687;p63"/>
          <p:cNvGrpSpPr/>
          <p:nvPr/>
        </p:nvGrpSpPr>
        <p:grpSpPr>
          <a:xfrm>
            <a:off x="7980765" y="628029"/>
            <a:ext cx="354278" cy="354318"/>
            <a:chOff x="1379798" y="1723250"/>
            <a:chExt cx="397887" cy="397887"/>
          </a:xfrm>
        </p:grpSpPr>
        <p:sp>
          <p:nvSpPr>
            <p:cNvPr id="688" name="Google Shape;688;p63"/>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63"/>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63"/>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63"/>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692;p63"/>
          <p:cNvGrpSpPr/>
          <p:nvPr/>
        </p:nvGrpSpPr>
        <p:grpSpPr>
          <a:xfrm>
            <a:off x="6726155" y="628029"/>
            <a:ext cx="354297" cy="354318"/>
            <a:chOff x="266768" y="1721375"/>
            <a:chExt cx="397907" cy="397887"/>
          </a:xfrm>
        </p:grpSpPr>
        <p:sp>
          <p:nvSpPr>
            <p:cNvPr id="693" name="Google Shape;693;p6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6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 name="Google Shape;695;p63"/>
          <p:cNvGrpSpPr/>
          <p:nvPr/>
        </p:nvGrpSpPr>
        <p:grpSpPr>
          <a:xfrm>
            <a:off x="7353474" y="628029"/>
            <a:ext cx="354260" cy="354318"/>
            <a:chOff x="864491" y="1723250"/>
            <a:chExt cx="397866" cy="397887"/>
          </a:xfrm>
        </p:grpSpPr>
        <p:sp>
          <p:nvSpPr>
            <p:cNvPr id="696" name="Google Shape;696;p6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6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6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306763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64"/>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704" name="Google Shape;704;p64"/>
          <p:cNvSpPr txBox="1">
            <a:spLocks noGrp="1"/>
          </p:cNvSpPr>
          <p:nvPr>
            <p:ph type="body" idx="1"/>
          </p:nvPr>
        </p:nvSpPr>
        <p:spPr>
          <a:xfrm>
            <a:off x="720000" y="1106800"/>
            <a:ext cx="8012100" cy="3648600"/>
          </a:xfrm>
          <a:prstGeom prst="rect">
            <a:avLst/>
          </a:prstGeom>
        </p:spPr>
        <p:txBody>
          <a:bodyPr spcFirstLastPara="1" wrap="square" lIns="91425" tIns="91425" rIns="91425" bIns="91425" anchor="ctr" anchorCtr="0">
            <a:noAutofit/>
          </a:bodyPr>
          <a:lstStyle/>
          <a:p>
            <a:pPr marL="457200" lvl="0" indent="-304800" algn="l" rtl="0">
              <a:spcBef>
                <a:spcPts val="0"/>
              </a:spcBef>
              <a:spcAft>
                <a:spcPts val="0"/>
              </a:spcAft>
              <a:buSzPts val="1200"/>
              <a:buAutoNum type="arabicPeriod"/>
            </a:pPr>
            <a:r>
              <a:rPr lang="en">
                <a:solidFill>
                  <a:schemeClr val="hlink"/>
                </a:solidFill>
                <a:uFill>
                  <a:noFill/>
                </a:uFill>
                <a:hlinkClick r:id="rId3"/>
              </a:rPr>
              <a:t>Brunette business woman outdoors</a:t>
            </a:r>
            <a:endParaRPr/>
          </a:p>
          <a:p>
            <a:pPr marL="457200" lvl="0" indent="-304800" algn="l" rtl="0">
              <a:spcBef>
                <a:spcPts val="0"/>
              </a:spcBef>
              <a:spcAft>
                <a:spcPts val="0"/>
              </a:spcAft>
              <a:buSzPts val="1200"/>
              <a:buAutoNum type="arabicPeriod"/>
            </a:pPr>
            <a:r>
              <a:rPr lang="en">
                <a:solidFill>
                  <a:schemeClr val="hlink"/>
                </a:solidFill>
                <a:uFill>
                  <a:noFill/>
                </a:uFill>
                <a:hlinkClick r:id="rId4"/>
              </a:rPr>
              <a:t>Businessman using laptop</a:t>
            </a:r>
            <a:endParaRPr/>
          </a:p>
          <a:p>
            <a:pPr marL="457200" lvl="0" indent="-304800" algn="l" rtl="0">
              <a:spcBef>
                <a:spcPts val="0"/>
              </a:spcBef>
              <a:spcAft>
                <a:spcPts val="0"/>
              </a:spcAft>
              <a:buSzPts val="1200"/>
              <a:buAutoNum type="arabicPeriod"/>
            </a:pPr>
            <a:r>
              <a:rPr lang="en">
                <a:solidFill>
                  <a:schemeClr val="hlink"/>
                </a:solidFill>
                <a:uFill>
                  <a:noFill/>
                </a:uFill>
                <a:hlinkClick r:id="rId5"/>
              </a:rPr>
              <a:t>Man woman walking together dealership</a:t>
            </a:r>
            <a:endParaRPr/>
          </a:p>
          <a:p>
            <a:pPr marL="457200" lvl="0" indent="-304800" algn="l" rtl="0">
              <a:spcBef>
                <a:spcPts val="0"/>
              </a:spcBef>
              <a:spcAft>
                <a:spcPts val="0"/>
              </a:spcAft>
              <a:buSzPts val="1200"/>
              <a:buAutoNum type="arabicPeriod"/>
            </a:pPr>
            <a:r>
              <a:rPr lang="en">
                <a:solidFill>
                  <a:schemeClr val="hlink"/>
                </a:solidFill>
                <a:uFill>
                  <a:noFill/>
                </a:uFill>
                <a:hlinkClick r:id="rId6"/>
              </a:rPr>
              <a:t>Side view woman working during pandemic with smartphone notepad</a:t>
            </a:r>
            <a:endParaRPr/>
          </a:p>
          <a:p>
            <a:pPr marL="457200" lvl="0" indent="-304800" algn="l" rtl="0">
              <a:spcBef>
                <a:spcPts val="0"/>
              </a:spcBef>
              <a:spcAft>
                <a:spcPts val="0"/>
              </a:spcAft>
              <a:buSzPts val="1200"/>
              <a:buAutoNum type="arabicPeriod"/>
            </a:pPr>
            <a:r>
              <a:rPr lang="en">
                <a:solidFill>
                  <a:schemeClr val="hlink"/>
                </a:solidFill>
                <a:uFill>
                  <a:noFill/>
                </a:uFill>
                <a:hlinkClick r:id="rId7"/>
              </a:rPr>
              <a:t>Front view working during covid concept</a:t>
            </a:r>
            <a:endParaRPr/>
          </a:p>
          <a:p>
            <a:pPr marL="457200" lvl="0" indent="-304800" algn="l" rtl="0">
              <a:spcBef>
                <a:spcPts val="0"/>
              </a:spcBef>
              <a:spcAft>
                <a:spcPts val="0"/>
              </a:spcAft>
              <a:buSzPts val="1200"/>
              <a:buAutoNum type="arabicPeriod"/>
            </a:pPr>
            <a:r>
              <a:rPr lang="en">
                <a:solidFill>
                  <a:schemeClr val="hlink"/>
                </a:solidFill>
                <a:uFill>
                  <a:noFill/>
                </a:uFill>
                <a:hlinkClick r:id="rId8"/>
              </a:rPr>
              <a:t>Front view colleagues working during covid</a:t>
            </a:r>
            <a:endParaRPr/>
          </a:p>
          <a:p>
            <a:pPr marL="457200" lvl="0" indent="-304800" algn="l" rtl="0">
              <a:spcBef>
                <a:spcPts val="0"/>
              </a:spcBef>
              <a:spcAft>
                <a:spcPts val="0"/>
              </a:spcAft>
              <a:buSzPts val="1200"/>
              <a:buAutoNum type="arabicPeriod"/>
            </a:pPr>
            <a:r>
              <a:rPr lang="en">
                <a:solidFill>
                  <a:schemeClr val="hlink"/>
                </a:solidFill>
                <a:uFill>
                  <a:noFill/>
                </a:uFill>
                <a:hlinkClick r:id="rId9"/>
              </a:rPr>
              <a:t>Afro american woman smiling close-up</a:t>
            </a:r>
            <a:endParaRPr/>
          </a:p>
          <a:p>
            <a:pPr marL="457200" lvl="0" indent="-304800" algn="l" rtl="0">
              <a:spcBef>
                <a:spcPts val="0"/>
              </a:spcBef>
              <a:spcAft>
                <a:spcPts val="0"/>
              </a:spcAft>
              <a:buSzPts val="1200"/>
              <a:buAutoNum type="arabicPeriod"/>
            </a:pPr>
            <a:r>
              <a:rPr lang="en">
                <a:solidFill>
                  <a:schemeClr val="hlink"/>
                </a:solidFill>
                <a:uFill>
                  <a:noFill/>
                </a:uFill>
                <a:hlinkClick r:id="rId10"/>
              </a:rPr>
              <a:t>Fashionable business woman holding takeaway coffee cup digital tablet</a:t>
            </a:r>
            <a:endParaRPr/>
          </a:p>
          <a:p>
            <a:pPr marL="457200" lvl="0" indent="-304800" algn="l" rtl="0">
              <a:spcBef>
                <a:spcPts val="0"/>
              </a:spcBef>
              <a:spcAft>
                <a:spcPts val="0"/>
              </a:spcAft>
              <a:buSzPts val="1200"/>
              <a:buAutoNum type="arabicPeriod"/>
            </a:pPr>
            <a:r>
              <a:rPr lang="en">
                <a:solidFill>
                  <a:schemeClr val="hlink"/>
                </a:solidFill>
                <a:uFill>
                  <a:noFill/>
                </a:uFill>
                <a:hlinkClick r:id="rId11"/>
              </a:rPr>
              <a:t>Businesspeople</a:t>
            </a:r>
            <a:endParaRPr/>
          </a:p>
          <a:p>
            <a:pPr marL="457200" lvl="0" indent="-304800" algn="l" rtl="0">
              <a:spcBef>
                <a:spcPts val="0"/>
              </a:spcBef>
              <a:spcAft>
                <a:spcPts val="0"/>
              </a:spcAft>
              <a:buSzPts val="1200"/>
              <a:buAutoNum type="arabicPeriod"/>
            </a:pPr>
            <a:r>
              <a:rPr lang="en">
                <a:solidFill>
                  <a:schemeClr val="hlink"/>
                </a:solidFill>
                <a:uFill>
                  <a:noFill/>
                </a:uFill>
                <a:hlinkClick r:id="rId12"/>
              </a:rPr>
              <a:t>Stylish business man back shot</a:t>
            </a:r>
            <a:endParaRPr/>
          </a:p>
          <a:p>
            <a:pPr marL="457200" lvl="0" indent="-304800" algn="l" rtl="0">
              <a:spcBef>
                <a:spcPts val="0"/>
              </a:spcBef>
              <a:spcAft>
                <a:spcPts val="0"/>
              </a:spcAft>
              <a:buSzPts val="1200"/>
              <a:buAutoNum type="arabicPeriod"/>
            </a:pPr>
            <a:r>
              <a:rPr lang="en">
                <a:solidFill>
                  <a:schemeClr val="hlink"/>
                </a:solidFill>
                <a:uFill>
                  <a:noFill/>
                </a:uFill>
                <a:hlinkClick r:id="rId13"/>
              </a:rPr>
              <a:t>Businessman with tablet</a:t>
            </a:r>
            <a:endParaRPr/>
          </a:p>
          <a:p>
            <a:pPr marL="457200" lvl="0" indent="-304800" algn="l" rtl="0">
              <a:spcBef>
                <a:spcPts val="0"/>
              </a:spcBef>
              <a:spcAft>
                <a:spcPts val="0"/>
              </a:spcAft>
              <a:buSzPts val="1200"/>
              <a:buAutoNum type="arabicPeriod"/>
            </a:pPr>
            <a:r>
              <a:rPr lang="en">
                <a:solidFill>
                  <a:schemeClr val="hlink"/>
                </a:solidFill>
                <a:uFill>
                  <a:noFill/>
                </a:uFill>
                <a:hlinkClick r:id="rId14"/>
              </a:rPr>
              <a:t>Businessman</a:t>
            </a:r>
            <a:endParaRPr/>
          </a:p>
          <a:p>
            <a:pPr marL="457200" lvl="0" indent="-304800" algn="l" rtl="0">
              <a:spcBef>
                <a:spcPts val="0"/>
              </a:spcBef>
              <a:spcAft>
                <a:spcPts val="0"/>
              </a:spcAft>
              <a:buSzPts val="1200"/>
              <a:buAutoNum type="arabicPeriod"/>
            </a:pPr>
            <a:r>
              <a:rPr lang="en">
                <a:solidFill>
                  <a:schemeClr val="hlink"/>
                </a:solidFill>
                <a:uFill>
                  <a:noFill/>
                </a:uFill>
                <a:hlinkClick r:id="rId15"/>
              </a:rPr>
              <a:t>Businessman businesswoman shaking hands front corporate building</a:t>
            </a:r>
            <a:endParaRPr/>
          </a:p>
          <a:p>
            <a:pPr marL="457200" lvl="0" indent="-304800" algn="l" rtl="0">
              <a:spcBef>
                <a:spcPts val="0"/>
              </a:spcBef>
              <a:spcAft>
                <a:spcPts val="0"/>
              </a:spcAft>
              <a:buSzPts val="1200"/>
              <a:buAutoNum type="arabicPeriod"/>
            </a:pPr>
            <a:r>
              <a:rPr lang="en">
                <a:solidFill>
                  <a:schemeClr val="hlink"/>
                </a:solidFill>
                <a:uFill>
                  <a:noFill/>
                </a:uFill>
                <a:hlinkClick r:id="rId16"/>
              </a:rPr>
              <a:t>Low angle modern glass skyscrapers</a:t>
            </a:r>
            <a:endParaRPr/>
          </a:p>
          <a:p>
            <a:pPr marL="457200" lvl="0" indent="-304800" algn="l" rtl="0">
              <a:spcBef>
                <a:spcPts val="0"/>
              </a:spcBef>
              <a:spcAft>
                <a:spcPts val="0"/>
              </a:spcAft>
              <a:buSzPts val="1200"/>
              <a:buAutoNum type="arabicPeriod"/>
            </a:pPr>
            <a:r>
              <a:rPr lang="en">
                <a:solidFill>
                  <a:schemeClr val="hlink"/>
                </a:solidFill>
                <a:uFill>
                  <a:noFill/>
                </a:uFill>
                <a:hlinkClick r:id="rId17"/>
              </a:rPr>
              <a:t>Contemporary glass building bottom view</a:t>
            </a:r>
            <a:endParaRPr/>
          </a:p>
          <a:p>
            <a:pPr marL="457200" lvl="0" indent="-304800" algn="l" rtl="0">
              <a:spcBef>
                <a:spcPts val="0"/>
              </a:spcBef>
              <a:spcAft>
                <a:spcPts val="0"/>
              </a:spcAft>
              <a:buSzPts val="1200"/>
              <a:buAutoNum type="arabicPeriod"/>
            </a:pPr>
            <a:r>
              <a:rPr lang="en">
                <a:solidFill>
                  <a:schemeClr val="hlink"/>
                </a:solidFill>
                <a:uFill>
                  <a:noFill/>
                </a:uFill>
                <a:hlinkClick r:id="rId18"/>
              </a:rPr>
              <a:t>Skyscraper with clouds reflection</a:t>
            </a:r>
            <a:endParaRPr/>
          </a:p>
          <a:p>
            <a:pPr marL="457200" lvl="0" indent="-304800" algn="l" rtl="0">
              <a:spcBef>
                <a:spcPts val="0"/>
              </a:spcBef>
              <a:spcAft>
                <a:spcPts val="0"/>
              </a:spcAft>
              <a:buSzPts val="1200"/>
              <a:buAutoNum type="arabicPeriod"/>
            </a:pPr>
            <a:r>
              <a:rPr lang="en">
                <a:solidFill>
                  <a:schemeClr val="hlink"/>
                </a:solidFill>
                <a:uFill>
                  <a:noFill/>
                </a:uFill>
                <a:hlinkClick r:id="rId19"/>
              </a:rPr>
              <a:t>Modern buildings skyline view</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65"/>
          <p:cNvSpPr txBox="1">
            <a:spLocks noGrp="1"/>
          </p:cNvSpPr>
          <p:nvPr>
            <p:ph type="body" idx="1"/>
          </p:nvPr>
        </p:nvSpPr>
        <p:spPr>
          <a:xfrm>
            <a:off x="720000" y="1732501"/>
            <a:ext cx="3724800" cy="2768400"/>
          </a:xfrm>
          <a:prstGeom prst="rect">
            <a:avLst/>
          </a:prstGeom>
        </p:spPr>
        <p:txBody>
          <a:bodyPr spcFirstLastPara="1" wrap="square" lIns="91425" tIns="91425" rIns="91425" bIns="91425" anchor="t" anchorCtr="0">
            <a:noAutofit/>
          </a:bodyPr>
          <a:lstStyle/>
          <a:p>
            <a:pPr marL="0" lvl="0" indent="457200" algn="l" rtl="0">
              <a:spcBef>
                <a:spcPts val="0"/>
              </a:spcBef>
              <a:spcAft>
                <a:spcPts val="0"/>
              </a:spcAft>
              <a:buNone/>
            </a:pPr>
            <a:r>
              <a:rPr lang="en" sz="1600" b="1"/>
              <a:t>Photos</a:t>
            </a:r>
            <a:endParaRPr sz="1600" b="1"/>
          </a:p>
          <a:p>
            <a:pPr marL="457200" lvl="0" indent="0" algn="l" rtl="0">
              <a:spcBef>
                <a:spcPts val="0"/>
              </a:spcBef>
              <a:spcAft>
                <a:spcPts val="0"/>
              </a:spcAft>
              <a:buNone/>
            </a:pPr>
            <a:endParaRPr/>
          </a:p>
          <a:p>
            <a:pPr marL="457200" lvl="0" indent="-304800" algn="l" rtl="0">
              <a:spcBef>
                <a:spcPts val="0"/>
              </a:spcBef>
              <a:spcAft>
                <a:spcPts val="0"/>
              </a:spcAft>
              <a:buSzPts val="1200"/>
              <a:buChar char="●"/>
            </a:pPr>
            <a:r>
              <a:rPr lang="en">
                <a:solidFill>
                  <a:schemeClr val="hlink"/>
                </a:solidFill>
                <a:uFill>
                  <a:noFill/>
                </a:uFill>
                <a:hlinkClick r:id="rId3"/>
              </a:rPr>
              <a:t>Skyscrapers with glass facade</a:t>
            </a:r>
            <a:endParaRPr/>
          </a:p>
          <a:p>
            <a:pPr marL="457200" lvl="0" indent="-304800" algn="l" rtl="0">
              <a:spcBef>
                <a:spcPts val="0"/>
              </a:spcBef>
              <a:spcAft>
                <a:spcPts val="0"/>
              </a:spcAft>
              <a:buSzPts val="1200"/>
              <a:buChar char="●"/>
            </a:pPr>
            <a:r>
              <a:rPr lang="en">
                <a:solidFill>
                  <a:schemeClr val="hlink"/>
                </a:solidFill>
                <a:uFill>
                  <a:noFill/>
                </a:uFill>
                <a:hlinkClick r:id="rId4"/>
              </a:rPr>
              <a:t>Low angle view skyscrapers</a:t>
            </a:r>
            <a:endParaRPr/>
          </a:p>
          <a:p>
            <a:pPr marL="457200" lvl="0" indent="-304800" algn="l" rtl="0">
              <a:spcBef>
                <a:spcPts val="0"/>
              </a:spcBef>
              <a:spcAft>
                <a:spcPts val="0"/>
              </a:spcAft>
              <a:buSzPts val="1200"/>
              <a:buChar char="●"/>
            </a:pPr>
            <a:r>
              <a:rPr lang="en">
                <a:solidFill>
                  <a:schemeClr val="hlink"/>
                </a:solidFill>
                <a:uFill>
                  <a:noFill/>
                </a:uFill>
                <a:hlinkClick r:id="rId5"/>
              </a:rPr>
              <a:t>Low angle view tall buildings</a:t>
            </a:r>
            <a:endParaRPr/>
          </a:p>
          <a:p>
            <a:pPr marL="457200" lvl="0" indent="-304800" algn="l" rtl="0">
              <a:spcBef>
                <a:spcPts val="0"/>
              </a:spcBef>
              <a:spcAft>
                <a:spcPts val="0"/>
              </a:spcAft>
              <a:buSzPts val="1200"/>
              <a:buChar char="●"/>
            </a:pPr>
            <a:r>
              <a:rPr lang="en">
                <a:solidFill>
                  <a:schemeClr val="hlink"/>
                </a:solidFill>
                <a:uFill>
                  <a:noFill/>
                </a:uFill>
                <a:hlinkClick r:id="rId6"/>
              </a:rPr>
              <a:t>Low angle smiley woman looking away</a:t>
            </a:r>
            <a:endParaRPr/>
          </a:p>
          <a:p>
            <a:pPr marL="457200" lvl="0" indent="-304800" algn="l" rtl="0">
              <a:spcBef>
                <a:spcPts val="0"/>
              </a:spcBef>
              <a:spcAft>
                <a:spcPts val="0"/>
              </a:spcAft>
              <a:buSzPts val="1200"/>
              <a:buChar char="●"/>
            </a:pPr>
            <a:r>
              <a:rPr lang="en">
                <a:solidFill>
                  <a:schemeClr val="hlink"/>
                </a:solidFill>
                <a:uFill>
                  <a:noFill/>
                </a:uFill>
                <a:hlinkClick r:id="rId7"/>
              </a:rPr>
              <a:t>Portrait woman office with tablet</a:t>
            </a:r>
            <a:endParaRPr/>
          </a:p>
          <a:p>
            <a:pPr marL="457200" lvl="0" indent="-304800" algn="l" rtl="0">
              <a:spcBef>
                <a:spcPts val="0"/>
              </a:spcBef>
              <a:spcAft>
                <a:spcPts val="0"/>
              </a:spcAft>
              <a:buSzPts val="1200"/>
              <a:buChar char="●"/>
            </a:pPr>
            <a:r>
              <a:rPr lang="en">
                <a:solidFill>
                  <a:schemeClr val="hlink"/>
                </a:solidFill>
                <a:uFill>
                  <a:noFill/>
                </a:uFill>
                <a:hlinkClick r:id="rId8"/>
              </a:rPr>
              <a:t>Businesswoman holding folder standing front building</a:t>
            </a:r>
            <a:endParaRPr/>
          </a:p>
          <a:p>
            <a:pPr marL="457200" lvl="0" indent="-304800" algn="l" rtl="0">
              <a:spcBef>
                <a:spcPts val="0"/>
              </a:spcBef>
              <a:spcAft>
                <a:spcPts val="0"/>
              </a:spcAft>
              <a:buSzPts val="1200"/>
              <a:buChar char="●"/>
            </a:pPr>
            <a:r>
              <a:rPr lang="en">
                <a:solidFill>
                  <a:schemeClr val="hlink"/>
                </a:solidFill>
                <a:uFill>
                  <a:noFill/>
                </a:uFill>
                <a:hlinkClick r:id="rId9"/>
              </a:rPr>
              <a:t>Buildings with white sky cloudscape</a:t>
            </a:r>
            <a:endParaRPr/>
          </a:p>
          <a:p>
            <a:pPr marL="457200" lvl="0" indent="-304800" algn="l" rtl="0">
              <a:spcBef>
                <a:spcPts val="0"/>
              </a:spcBef>
              <a:spcAft>
                <a:spcPts val="0"/>
              </a:spcAft>
              <a:buSzPts val="1200"/>
              <a:buChar char="●"/>
            </a:pPr>
            <a:r>
              <a:rPr lang="en">
                <a:uFill>
                  <a:noFill/>
                </a:uFill>
                <a:hlinkClick r:id="rId10"/>
              </a:rPr>
              <a:t>Executive with arms crossed</a:t>
            </a:r>
            <a:endParaRPr/>
          </a:p>
          <a:p>
            <a:pPr marL="457200" lvl="0" indent="-304800" algn="l" rtl="0">
              <a:spcBef>
                <a:spcPts val="0"/>
              </a:spcBef>
              <a:spcAft>
                <a:spcPts val="0"/>
              </a:spcAft>
              <a:buSzPts val="1200"/>
              <a:buChar char="●"/>
            </a:pPr>
            <a:r>
              <a:rPr lang="en">
                <a:uFill>
                  <a:noFill/>
                </a:uFill>
                <a:hlinkClick r:id="rId11"/>
              </a:rPr>
              <a:t>Close-up building with opened window</a:t>
            </a:r>
            <a:endParaRPr/>
          </a:p>
          <a:p>
            <a:pPr marL="457200" lvl="0" indent="-304800" algn="l" rtl="0">
              <a:spcBef>
                <a:spcPts val="0"/>
              </a:spcBef>
              <a:spcAft>
                <a:spcPts val="0"/>
              </a:spcAft>
              <a:buSzPts val="1200"/>
              <a:buChar char="●"/>
            </a:pPr>
            <a:r>
              <a:rPr lang="en">
                <a:uFill>
                  <a:noFill/>
                </a:uFill>
                <a:hlinkClick r:id="rId12"/>
              </a:rPr>
              <a:t>Man hands calculating workplace</a:t>
            </a:r>
            <a:endParaRPr/>
          </a:p>
        </p:txBody>
      </p:sp>
      <p:sp>
        <p:nvSpPr>
          <p:cNvPr id="710" name="Google Shape;710;p65"/>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711" name="Google Shape;711;p65"/>
          <p:cNvSpPr txBox="1">
            <a:spLocks noGrp="1"/>
          </p:cNvSpPr>
          <p:nvPr>
            <p:ph type="body" idx="2"/>
          </p:nvPr>
        </p:nvSpPr>
        <p:spPr>
          <a:xfrm>
            <a:off x="4699200" y="1732501"/>
            <a:ext cx="3724800" cy="2768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uFill>
                  <a:noFill/>
                </a:uFill>
                <a:hlinkClick r:id="rId13"/>
              </a:rPr>
              <a:t>Colleagues analysing business chart</a:t>
            </a:r>
            <a:endParaRPr/>
          </a:p>
          <a:p>
            <a:pPr marL="457200" lvl="0" indent="-304800" algn="l" rtl="0">
              <a:spcBef>
                <a:spcPts val="0"/>
              </a:spcBef>
              <a:spcAft>
                <a:spcPts val="0"/>
              </a:spcAft>
              <a:buSzPts val="1200"/>
              <a:buChar char="●"/>
            </a:pPr>
            <a:r>
              <a:rPr lang="en">
                <a:solidFill>
                  <a:schemeClr val="hlink"/>
                </a:solidFill>
                <a:uFill>
                  <a:noFill/>
                </a:uFill>
                <a:hlinkClick r:id="rId14"/>
              </a:rPr>
              <a:t>Hand putting sticky notes window</a:t>
            </a:r>
            <a:endParaRPr/>
          </a:p>
          <a:p>
            <a:pPr marL="457200" lvl="0" indent="-304800" algn="l" rtl="0">
              <a:spcBef>
                <a:spcPts val="0"/>
              </a:spcBef>
              <a:spcAft>
                <a:spcPts val="0"/>
              </a:spcAft>
              <a:buSzPts val="1200"/>
              <a:buChar char="●"/>
            </a:pPr>
            <a:r>
              <a:rPr lang="en">
                <a:solidFill>
                  <a:schemeClr val="hlink"/>
                </a:solidFill>
                <a:uFill>
                  <a:noFill/>
                </a:uFill>
                <a:hlinkClick r:id="rId15"/>
              </a:rPr>
              <a:t>Close-up man holding laptop</a:t>
            </a:r>
            <a:endParaRPr/>
          </a:p>
          <a:p>
            <a:pPr marL="457200" lvl="0" indent="-304800" algn="l" rtl="0">
              <a:spcBef>
                <a:spcPts val="0"/>
              </a:spcBef>
              <a:spcAft>
                <a:spcPts val="0"/>
              </a:spcAft>
              <a:buSzPts val="1200"/>
              <a:buChar char="●"/>
            </a:pPr>
            <a:r>
              <a:rPr lang="en">
                <a:solidFill>
                  <a:schemeClr val="hlink"/>
                </a:solidFill>
                <a:uFill>
                  <a:noFill/>
                </a:uFill>
                <a:hlinkClick r:id="rId16"/>
              </a:rPr>
              <a:t>Close-up hand showing display smartphone road</a:t>
            </a:r>
            <a:endParaRPr/>
          </a:p>
          <a:p>
            <a:pPr marL="457200" lvl="0" indent="-304800" algn="l" rtl="0">
              <a:spcBef>
                <a:spcPts val="0"/>
              </a:spcBef>
              <a:spcAft>
                <a:spcPts val="0"/>
              </a:spcAft>
              <a:buSzPts val="1200"/>
              <a:buChar char="●"/>
            </a:pPr>
            <a:r>
              <a:rPr lang="en">
                <a:solidFill>
                  <a:schemeClr val="hlink"/>
                </a:solidFill>
                <a:uFill>
                  <a:noFill/>
                </a:uFill>
                <a:hlinkClick r:id="rId17"/>
              </a:rPr>
              <a:t>Front view large tablet mockup</a:t>
            </a:r>
            <a:endParaRPr/>
          </a:p>
          <a:p>
            <a:pPr marL="457200" lvl="0" indent="-304800" algn="l" rtl="0">
              <a:spcBef>
                <a:spcPts val="0"/>
              </a:spcBef>
              <a:spcAft>
                <a:spcPts val="0"/>
              </a:spcAft>
              <a:buSzPts val="1200"/>
              <a:buChar char="●"/>
            </a:pPr>
            <a:r>
              <a:rPr lang="en">
                <a:solidFill>
                  <a:schemeClr val="hlink"/>
                </a:solidFill>
                <a:uFill>
                  <a:noFill/>
                </a:uFill>
                <a:hlinkClick r:id="rId18"/>
              </a:rPr>
              <a:t>Group three modern architects</a:t>
            </a:r>
            <a:endParaRPr/>
          </a:p>
          <a:p>
            <a:pPr marL="457200" lvl="0" indent="-304800" algn="l" rtl="0">
              <a:spcBef>
                <a:spcPts val="0"/>
              </a:spcBef>
              <a:spcAft>
                <a:spcPts val="0"/>
              </a:spcAft>
              <a:buSzPts val="1200"/>
              <a:buChar char="●"/>
            </a:pPr>
            <a:r>
              <a:rPr lang="en">
                <a:solidFill>
                  <a:schemeClr val="hlink"/>
                </a:solidFill>
                <a:uFill>
                  <a:noFill/>
                </a:uFill>
                <a:hlinkClick r:id="rId19"/>
              </a:rPr>
              <a:t>Teamwork concept with people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sz="1400" b="1"/>
              <a:t>	</a:t>
            </a:r>
            <a:r>
              <a:rPr lang="en" sz="1600" b="1"/>
              <a:t>Illustration</a:t>
            </a:r>
            <a:endParaRPr sz="1600" b="1"/>
          </a:p>
          <a:p>
            <a:pPr marL="0" lvl="0" indent="0" algn="l" rtl="0">
              <a:spcBef>
                <a:spcPts val="0"/>
              </a:spcBef>
              <a:spcAft>
                <a:spcPts val="0"/>
              </a:spcAft>
              <a:buNone/>
            </a:pPr>
            <a:endParaRPr/>
          </a:p>
          <a:p>
            <a:pPr marL="457200" lvl="0" indent="-304800" algn="l" rtl="0">
              <a:spcBef>
                <a:spcPts val="0"/>
              </a:spcBef>
              <a:spcAft>
                <a:spcPts val="0"/>
              </a:spcAft>
              <a:buSzPts val="1200"/>
              <a:buChar char="●"/>
            </a:pPr>
            <a:r>
              <a:rPr lang="en">
                <a:uFill>
                  <a:noFill/>
                </a:uFill>
                <a:hlinkClick r:id="rId20"/>
              </a:rPr>
              <a:t>Set abstract modern logos</a:t>
            </a:r>
            <a:endParaRPr/>
          </a:p>
        </p:txBody>
      </p:sp>
      <p:sp>
        <p:nvSpPr>
          <p:cNvPr id="712" name="Google Shape;712;p65"/>
          <p:cNvSpPr txBox="1"/>
          <p:nvPr/>
        </p:nvSpPr>
        <p:spPr>
          <a:xfrm>
            <a:off x="720000" y="1000200"/>
            <a:ext cx="3630600" cy="51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3C4043"/>
                </a:solidFill>
                <a:highlight>
                  <a:srgbClr val="FFFFFF"/>
                </a:highlight>
                <a:latin typeface="Montserrat"/>
                <a:ea typeface="Montserrat"/>
                <a:cs typeface="Montserrat"/>
                <a:sym typeface="Montserrat"/>
              </a:rPr>
              <a:t>Did you like the resources on this template? Get them for free at our other websites</a:t>
            </a:r>
            <a:endParaRPr sz="12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7"/>
          <p:cNvSpPr txBox="1">
            <a:spLocks noGrp="1"/>
          </p:cNvSpPr>
          <p:nvPr>
            <p:ph type="subTitle" idx="1"/>
          </p:nvPr>
        </p:nvSpPr>
        <p:spPr>
          <a:xfrm>
            <a:off x="1982025" y="1983575"/>
            <a:ext cx="23727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Prediction</a:t>
            </a:r>
            <a:endParaRPr dirty="0"/>
          </a:p>
        </p:txBody>
      </p:sp>
      <p:sp>
        <p:nvSpPr>
          <p:cNvPr id="592" name="Google Shape;592;p57"/>
          <p:cNvSpPr txBox="1">
            <a:spLocks noGrp="1"/>
          </p:cNvSpPr>
          <p:nvPr>
            <p:ph type="subTitle" idx="2"/>
          </p:nvPr>
        </p:nvSpPr>
        <p:spPr>
          <a:xfrm>
            <a:off x="1982025" y="2278850"/>
            <a:ext cx="23727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How to know in advance if a client is about to churn ?</a:t>
            </a:r>
            <a:endParaRPr dirty="0"/>
          </a:p>
        </p:txBody>
      </p:sp>
      <p:sp>
        <p:nvSpPr>
          <p:cNvPr id="593" name="Google Shape;593;p57"/>
          <p:cNvSpPr txBox="1">
            <a:spLocks noGrp="1"/>
          </p:cNvSpPr>
          <p:nvPr>
            <p:ph type="subTitle" idx="3"/>
          </p:nvPr>
        </p:nvSpPr>
        <p:spPr>
          <a:xfrm>
            <a:off x="6051309" y="1983575"/>
            <a:ext cx="2372700" cy="3714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Satisfaction</a:t>
            </a:r>
            <a:endParaRPr dirty="0"/>
          </a:p>
        </p:txBody>
      </p:sp>
      <p:sp>
        <p:nvSpPr>
          <p:cNvPr id="594" name="Google Shape;594;p57"/>
          <p:cNvSpPr txBox="1">
            <a:spLocks noGrp="1"/>
          </p:cNvSpPr>
          <p:nvPr>
            <p:ph type="subTitle" idx="4"/>
          </p:nvPr>
        </p:nvSpPr>
        <p:spPr>
          <a:xfrm>
            <a:off x="6051308" y="2278850"/>
            <a:ext cx="2734552" cy="6126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What action to take to increase customer satisfaction ?</a:t>
            </a:r>
            <a:endParaRPr dirty="0"/>
          </a:p>
        </p:txBody>
      </p:sp>
      <p:sp>
        <p:nvSpPr>
          <p:cNvPr id="595" name="Google Shape;595;p57"/>
          <p:cNvSpPr txBox="1">
            <a:spLocks noGrp="1"/>
          </p:cNvSpPr>
          <p:nvPr>
            <p:ph type="subTitle" idx="5"/>
          </p:nvPr>
        </p:nvSpPr>
        <p:spPr>
          <a:xfrm>
            <a:off x="1982025" y="3327929"/>
            <a:ext cx="23727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Retention</a:t>
            </a:r>
            <a:endParaRPr dirty="0"/>
          </a:p>
        </p:txBody>
      </p:sp>
      <p:sp>
        <p:nvSpPr>
          <p:cNvPr id="596" name="Google Shape;596;p57"/>
          <p:cNvSpPr txBox="1">
            <a:spLocks noGrp="1"/>
          </p:cNvSpPr>
          <p:nvPr>
            <p:ph type="subTitle" idx="6"/>
          </p:nvPr>
        </p:nvSpPr>
        <p:spPr>
          <a:xfrm>
            <a:off x="1982025" y="3623204"/>
            <a:ext cx="23727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What to do to reverse the churn process ?</a:t>
            </a:r>
            <a:endParaRPr dirty="0"/>
          </a:p>
        </p:txBody>
      </p:sp>
      <p:sp>
        <p:nvSpPr>
          <p:cNvPr id="597" name="Google Shape;597;p57"/>
          <p:cNvSpPr txBox="1">
            <a:spLocks noGrp="1"/>
          </p:cNvSpPr>
          <p:nvPr>
            <p:ph type="subTitle" idx="7"/>
          </p:nvPr>
        </p:nvSpPr>
        <p:spPr>
          <a:xfrm>
            <a:off x="6051309" y="3327929"/>
            <a:ext cx="23727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Lost of money</a:t>
            </a:r>
            <a:endParaRPr dirty="0"/>
          </a:p>
        </p:txBody>
      </p:sp>
      <p:sp>
        <p:nvSpPr>
          <p:cNvPr id="598" name="Google Shape;598;p57"/>
          <p:cNvSpPr txBox="1">
            <a:spLocks noGrp="1"/>
          </p:cNvSpPr>
          <p:nvPr>
            <p:ph type="subTitle" idx="8"/>
          </p:nvPr>
        </p:nvSpPr>
        <p:spPr>
          <a:xfrm>
            <a:off x="6051309" y="3623204"/>
            <a:ext cx="23727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Retain clients and pevent the lost of money.</a:t>
            </a:r>
            <a:endParaRPr dirty="0"/>
          </a:p>
        </p:txBody>
      </p:sp>
      <p:sp>
        <p:nvSpPr>
          <p:cNvPr id="599" name="Google Shape;599;p57"/>
          <p:cNvSpPr/>
          <p:nvPr/>
        </p:nvSpPr>
        <p:spPr>
          <a:xfrm rot="10800000" flipH="1">
            <a:off x="719999" y="1898714"/>
            <a:ext cx="1167600" cy="1047300"/>
          </a:xfrm>
          <a:prstGeom prst="rect">
            <a:avLst/>
          </a:prstGeom>
          <a:gradFill>
            <a:gsLst>
              <a:gs pos="0">
                <a:srgbClr val="6930C3"/>
              </a:gs>
              <a:gs pos="100000">
                <a:srgbClr val="00C4FF">
                  <a:alpha val="63921"/>
                </a:srgbClr>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7"/>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Probems</a:t>
            </a:r>
            <a:endParaRPr dirty="0"/>
          </a:p>
        </p:txBody>
      </p:sp>
      <p:sp>
        <p:nvSpPr>
          <p:cNvPr id="601" name="Google Shape;601;p57"/>
          <p:cNvSpPr/>
          <p:nvPr/>
        </p:nvSpPr>
        <p:spPr>
          <a:xfrm>
            <a:off x="719999" y="3242332"/>
            <a:ext cx="1167600" cy="1047300"/>
          </a:xfrm>
          <a:prstGeom prst="rect">
            <a:avLst/>
          </a:prstGeom>
          <a:gradFill>
            <a:gsLst>
              <a:gs pos="0">
                <a:srgbClr val="6930C3"/>
              </a:gs>
              <a:gs pos="100000">
                <a:srgbClr val="00C4FF">
                  <a:alpha val="63921"/>
                </a:srgbClr>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7"/>
          <p:cNvSpPr/>
          <p:nvPr/>
        </p:nvSpPr>
        <p:spPr>
          <a:xfrm rot="10800000">
            <a:off x="4799524" y="1898714"/>
            <a:ext cx="1167600" cy="1047300"/>
          </a:xfrm>
          <a:prstGeom prst="rect">
            <a:avLst/>
          </a:prstGeom>
          <a:gradFill>
            <a:gsLst>
              <a:gs pos="0">
                <a:srgbClr val="6930C3"/>
              </a:gs>
              <a:gs pos="100000">
                <a:srgbClr val="00C4FF">
                  <a:alpha val="63921"/>
                </a:srgbClr>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7"/>
          <p:cNvSpPr/>
          <p:nvPr/>
        </p:nvSpPr>
        <p:spPr>
          <a:xfrm>
            <a:off x="4799524" y="3242332"/>
            <a:ext cx="1167600" cy="1047300"/>
          </a:xfrm>
          <a:prstGeom prst="rect">
            <a:avLst/>
          </a:prstGeom>
          <a:gradFill>
            <a:gsLst>
              <a:gs pos="0">
                <a:srgbClr val="6930C3"/>
              </a:gs>
              <a:gs pos="100000">
                <a:srgbClr val="00C4FF">
                  <a:alpha val="63921"/>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4693;p73"/>
          <p:cNvGrpSpPr/>
          <p:nvPr/>
        </p:nvGrpSpPr>
        <p:grpSpPr>
          <a:xfrm>
            <a:off x="1098392" y="2289053"/>
            <a:ext cx="379677" cy="334791"/>
            <a:chOff x="7617850" y="2063282"/>
            <a:chExt cx="799565" cy="670282"/>
          </a:xfrm>
          <a:solidFill>
            <a:schemeClr val="bg1"/>
          </a:solidFill>
        </p:grpSpPr>
        <p:cxnSp>
          <p:nvCxnSpPr>
            <p:cNvPr id="40" name="Google Shape;4694;p73"/>
            <p:cNvCxnSpPr/>
            <p:nvPr/>
          </p:nvCxnSpPr>
          <p:spPr>
            <a:xfrm rot="5400000" flipH="1">
              <a:off x="7629118" y="2104714"/>
              <a:ext cx="129900" cy="111300"/>
            </a:xfrm>
            <a:prstGeom prst="bentConnector3">
              <a:avLst>
                <a:gd name="adj1" fmla="val 50000"/>
              </a:avLst>
            </a:prstGeom>
            <a:grpFill/>
            <a:ln w="9525" cap="flat" cmpd="sng">
              <a:solidFill>
                <a:schemeClr val="bg1"/>
              </a:solidFill>
              <a:prstDash val="solid"/>
              <a:round/>
              <a:headEnd type="none" w="med" len="med"/>
              <a:tailEnd type="none" w="med" len="med"/>
            </a:ln>
          </p:spPr>
        </p:cxnSp>
        <p:cxnSp>
          <p:nvCxnSpPr>
            <p:cNvPr id="41" name="Google Shape;4695;p73"/>
            <p:cNvCxnSpPr/>
            <p:nvPr/>
          </p:nvCxnSpPr>
          <p:spPr>
            <a:xfrm rot="-5400000">
              <a:off x="8276270" y="2104714"/>
              <a:ext cx="129900" cy="111300"/>
            </a:xfrm>
            <a:prstGeom prst="bentConnector3">
              <a:avLst>
                <a:gd name="adj1" fmla="val 50000"/>
              </a:avLst>
            </a:prstGeom>
            <a:grpFill/>
            <a:ln w="9525" cap="flat" cmpd="sng">
              <a:solidFill>
                <a:schemeClr val="bg1"/>
              </a:solidFill>
              <a:prstDash val="solid"/>
              <a:round/>
              <a:headEnd type="none" w="med" len="med"/>
              <a:tailEnd type="none" w="med" len="med"/>
            </a:ln>
          </p:spPr>
        </p:cxnSp>
        <p:cxnSp>
          <p:nvCxnSpPr>
            <p:cNvPr id="42" name="Google Shape;4696;p73"/>
            <p:cNvCxnSpPr/>
            <p:nvPr/>
          </p:nvCxnSpPr>
          <p:spPr>
            <a:xfrm rot="5400000">
              <a:off x="7629118" y="2612964"/>
              <a:ext cx="129900" cy="111300"/>
            </a:xfrm>
            <a:prstGeom prst="bentConnector3">
              <a:avLst>
                <a:gd name="adj1" fmla="val 50000"/>
              </a:avLst>
            </a:prstGeom>
            <a:grpFill/>
            <a:ln w="9525" cap="flat" cmpd="sng">
              <a:solidFill>
                <a:schemeClr val="bg1"/>
              </a:solidFill>
              <a:prstDash val="solid"/>
              <a:round/>
              <a:headEnd type="none" w="med" len="med"/>
              <a:tailEnd type="none" w="med" len="med"/>
            </a:ln>
          </p:spPr>
        </p:cxnSp>
        <p:cxnSp>
          <p:nvCxnSpPr>
            <p:cNvPr id="43" name="Google Shape;4697;p73"/>
            <p:cNvCxnSpPr/>
            <p:nvPr/>
          </p:nvCxnSpPr>
          <p:spPr>
            <a:xfrm rot="-5400000" flipH="1">
              <a:off x="8276270" y="2612964"/>
              <a:ext cx="129900" cy="111300"/>
            </a:xfrm>
            <a:prstGeom prst="bentConnector3">
              <a:avLst>
                <a:gd name="adj1" fmla="val 50000"/>
              </a:avLst>
            </a:prstGeom>
            <a:grpFill/>
            <a:ln w="9525" cap="flat" cmpd="sng">
              <a:solidFill>
                <a:schemeClr val="bg1"/>
              </a:solidFill>
              <a:prstDash val="solid"/>
              <a:round/>
              <a:headEnd type="none" w="med" len="med"/>
              <a:tailEnd type="none" w="med" len="med"/>
            </a:ln>
          </p:spPr>
        </p:cxnSp>
        <p:cxnSp>
          <p:nvCxnSpPr>
            <p:cNvPr id="44" name="Google Shape;4698;p73"/>
            <p:cNvCxnSpPr/>
            <p:nvPr/>
          </p:nvCxnSpPr>
          <p:spPr>
            <a:xfrm rot="10800000">
              <a:off x="7617850" y="2393356"/>
              <a:ext cx="83400" cy="0"/>
            </a:xfrm>
            <a:prstGeom prst="straightConnector1">
              <a:avLst/>
            </a:prstGeom>
            <a:grpFill/>
            <a:ln w="9525" cap="flat" cmpd="sng">
              <a:solidFill>
                <a:schemeClr val="bg1"/>
              </a:solidFill>
              <a:prstDash val="solid"/>
              <a:round/>
              <a:headEnd type="none" w="med" len="med"/>
              <a:tailEnd type="none" w="med" len="med"/>
            </a:ln>
          </p:spPr>
        </p:cxnSp>
        <p:cxnSp>
          <p:nvCxnSpPr>
            <p:cNvPr id="45" name="Google Shape;4699;p73"/>
            <p:cNvCxnSpPr/>
            <p:nvPr/>
          </p:nvCxnSpPr>
          <p:spPr>
            <a:xfrm rot="10800000">
              <a:off x="8334015" y="2393356"/>
              <a:ext cx="83400" cy="0"/>
            </a:xfrm>
            <a:prstGeom prst="straightConnector1">
              <a:avLst/>
            </a:prstGeom>
            <a:grpFill/>
            <a:ln w="9525" cap="flat" cmpd="sng">
              <a:solidFill>
                <a:schemeClr val="bg1"/>
              </a:solidFill>
              <a:prstDash val="solid"/>
              <a:round/>
              <a:headEnd type="none" w="med" len="med"/>
              <a:tailEnd type="none" w="med" len="med"/>
            </a:ln>
          </p:spPr>
        </p:cxnSp>
        <p:grpSp>
          <p:nvGrpSpPr>
            <p:cNvPr id="46" name="Google Shape;4700;p73"/>
            <p:cNvGrpSpPr/>
            <p:nvPr/>
          </p:nvGrpSpPr>
          <p:grpSpPr>
            <a:xfrm>
              <a:off x="7734309" y="2063282"/>
              <a:ext cx="570957" cy="620095"/>
              <a:chOff x="7734309" y="2063282"/>
              <a:chExt cx="570957" cy="620095"/>
            </a:xfrm>
            <a:grpFill/>
          </p:grpSpPr>
          <p:grpSp>
            <p:nvGrpSpPr>
              <p:cNvPr id="47" name="Google Shape;4701;p73"/>
              <p:cNvGrpSpPr/>
              <p:nvPr/>
            </p:nvGrpSpPr>
            <p:grpSpPr>
              <a:xfrm>
                <a:off x="8031573" y="2063282"/>
                <a:ext cx="273693" cy="620095"/>
                <a:chOff x="8031573" y="2063282"/>
                <a:chExt cx="273693" cy="620095"/>
              </a:xfrm>
              <a:grpFill/>
            </p:grpSpPr>
            <p:sp>
              <p:nvSpPr>
                <p:cNvPr id="53" name="Google Shape;4702;p73"/>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703;p73"/>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704;p73"/>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705;p73"/>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706;p73"/>
              <p:cNvGrpSpPr/>
              <p:nvPr/>
            </p:nvGrpSpPr>
            <p:grpSpPr>
              <a:xfrm flipH="1">
                <a:off x="7734309" y="2063282"/>
                <a:ext cx="273693" cy="620095"/>
                <a:chOff x="8031573" y="2063282"/>
                <a:chExt cx="273693" cy="620095"/>
              </a:xfrm>
              <a:grpFill/>
            </p:grpSpPr>
            <p:sp>
              <p:nvSpPr>
                <p:cNvPr id="49" name="Google Shape;4707;p73"/>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708;p73"/>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709;p73"/>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710;p73"/>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 name="Google Shape;8077;p81"/>
          <p:cNvGrpSpPr/>
          <p:nvPr/>
        </p:nvGrpSpPr>
        <p:grpSpPr>
          <a:xfrm>
            <a:off x="1113620" y="3613402"/>
            <a:ext cx="340073" cy="305159"/>
            <a:chOff x="-6696925" y="3272575"/>
            <a:chExt cx="307200" cy="291425"/>
          </a:xfrm>
          <a:solidFill>
            <a:schemeClr val="bg1"/>
          </a:solidFill>
        </p:grpSpPr>
        <p:sp>
          <p:nvSpPr>
            <p:cNvPr id="58" name="Google Shape;8078;p81"/>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079;p81"/>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5564;p75"/>
          <p:cNvGrpSpPr/>
          <p:nvPr/>
        </p:nvGrpSpPr>
        <p:grpSpPr>
          <a:xfrm>
            <a:off x="5213697" y="2284591"/>
            <a:ext cx="339253" cy="339253"/>
            <a:chOff x="5651375" y="3806450"/>
            <a:chExt cx="481825" cy="481825"/>
          </a:xfrm>
          <a:solidFill>
            <a:schemeClr val="bg1"/>
          </a:solidFill>
        </p:grpSpPr>
        <p:sp>
          <p:nvSpPr>
            <p:cNvPr id="61" name="Google Shape;5565;p75"/>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 name="Google Shape;5566;p75"/>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 name="Google Shape;5567;p75"/>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 name="Google Shape;5568;p75"/>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 name="Google Shape;6130;p77"/>
          <p:cNvSpPr/>
          <p:nvPr/>
        </p:nvSpPr>
        <p:spPr>
          <a:xfrm>
            <a:off x="5233068" y="3613321"/>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6"/>
        <p:cNvGrpSpPr/>
        <p:nvPr/>
      </p:nvGrpSpPr>
      <p:grpSpPr>
        <a:xfrm>
          <a:off x="0" y="0"/>
          <a:ext cx="0" cy="0"/>
          <a:chOff x="0" y="0"/>
          <a:chExt cx="0" cy="0"/>
        </a:xfrm>
      </p:grpSpPr>
      <p:sp>
        <p:nvSpPr>
          <p:cNvPr id="717" name="Google Shape;717;p66"/>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718" name="Google Shape;718;p66"/>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rId4"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719" name="Google Shape;719;p66"/>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6">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3"/>
        <p:cNvGrpSpPr/>
        <p:nvPr/>
      </p:nvGrpSpPr>
      <p:grpSpPr>
        <a:xfrm>
          <a:off x="0" y="0"/>
          <a:ext cx="0" cy="0"/>
          <a:chOff x="0" y="0"/>
          <a:chExt cx="0" cy="0"/>
        </a:xfrm>
      </p:grpSpPr>
      <p:sp>
        <p:nvSpPr>
          <p:cNvPr id="724" name="Google Shape;724;p67"/>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725" name="Google Shape;725;p67"/>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726" name="Google Shape;726;p67"/>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Arial"/>
                <a:ea typeface="Arial"/>
                <a:cs typeface="Arial"/>
                <a:sym typeface="Arial"/>
              </a:rPr>
              <a:t>Montserrat</a:t>
            </a:r>
            <a:endParaRPr b="1">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a:t>
            </a:r>
            <a:r>
              <a:rPr lang="en">
                <a:solidFill>
                  <a:srgbClr val="FFFFFF"/>
                </a:solidFill>
                <a:uFill>
                  <a:noFill/>
                </a:uFill>
                <a:latin typeface="Arial"/>
                <a:ea typeface="Arial"/>
                <a:cs typeface="Arial"/>
                <a:sym typeface="Aria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https://fonts.google.com/specimen/Montserrat</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p:txBody>
      </p:sp>
      <p:grpSp>
        <p:nvGrpSpPr>
          <p:cNvPr id="727" name="Google Shape;727;p67"/>
          <p:cNvGrpSpPr/>
          <p:nvPr/>
        </p:nvGrpSpPr>
        <p:grpSpPr>
          <a:xfrm>
            <a:off x="2052638" y="3498875"/>
            <a:ext cx="5038725" cy="754200"/>
            <a:chOff x="2583563" y="3498875"/>
            <a:chExt cx="5038725" cy="754200"/>
          </a:xfrm>
        </p:grpSpPr>
        <p:sp>
          <p:nvSpPr>
            <p:cNvPr id="728" name="Google Shape;728;p67"/>
            <p:cNvSpPr/>
            <p:nvPr/>
          </p:nvSpPr>
          <p:spPr>
            <a:xfrm>
              <a:off x="3645388" y="34988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67"/>
            <p:cNvSpPr/>
            <p:nvPr/>
          </p:nvSpPr>
          <p:spPr>
            <a:xfrm>
              <a:off x="4707207" y="3498875"/>
              <a:ext cx="791400" cy="754200"/>
            </a:xfrm>
            <a:prstGeom prst="roundRect">
              <a:avLst>
                <a:gd name="adj" fmla="val 16667"/>
              </a:avLst>
            </a:prstGeom>
            <a:solidFill>
              <a:srgbClr val="6930C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67"/>
            <p:cNvSpPr/>
            <p:nvPr/>
          </p:nvSpPr>
          <p:spPr>
            <a:xfrm>
              <a:off x="5769027" y="3498875"/>
              <a:ext cx="791400" cy="754200"/>
            </a:xfrm>
            <a:prstGeom prst="roundRect">
              <a:avLst>
                <a:gd name="adj" fmla="val 16667"/>
              </a:avLst>
            </a:prstGeom>
            <a:solidFill>
              <a:srgbClr val="5390D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67"/>
            <p:cNvSpPr/>
            <p:nvPr/>
          </p:nvSpPr>
          <p:spPr>
            <a:xfrm>
              <a:off x="2583563" y="3498875"/>
              <a:ext cx="791400" cy="754200"/>
            </a:xfrm>
            <a:prstGeom prst="roundRect">
              <a:avLst>
                <a:gd name="adj" fmla="val 16667"/>
              </a:avLst>
            </a:prstGeom>
            <a:solidFill>
              <a:srgbClr val="2F2F2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67"/>
            <p:cNvSpPr txBox="1"/>
            <p:nvPr/>
          </p:nvSpPr>
          <p:spPr>
            <a:xfrm>
              <a:off x="364538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733" name="Google Shape;733;p67"/>
            <p:cNvSpPr txBox="1"/>
            <p:nvPr/>
          </p:nvSpPr>
          <p:spPr>
            <a:xfrm>
              <a:off x="47072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#6930c3</a:t>
              </a:r>
              <a:endParaRPr sz="1000">
                <a:solidFill>
                  <a:srgbClr val="FFFFFF"/>
                </a:solidFill>
              </a:endParaRPr>
            </a:p>
          </p:txBody>
        </p:sp>
        <p:sp>
          <p:nvSpPr>
            <p:cNvPr id="734" name="Google Shape;734;p67"/>
            <p:cNvSpPr txBox="1"/>
            <p:nvPr/>
          </p:nvSpPr>
          <p:spPr>
            <a:xfrm>
              <a:off x="57690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#5390d9</a:t>
              </a:r>
              <a:endParaRPr sz="1000">
                <a:solidFill>
                  <a:srgbClr val="FFFFFF"/>
                </a:solidFill>
              </a:endParaRPr>
            </a:p>
          </p:txBody>
        </p:sp>
        <p:sp>
          <p:nvSpPr>
            <p:cNvPr id="735" name="Google Shape;735;p67"/>
            <p:cNvSpPr txBox="1"/>
            <p:nvPr/>
          </p:nvSpPr>
          <p:spPr>
            <a:xfrm>
              <a:off x="25835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#2f2f2f</a:t>
              </a:r>
              <a:endParaRPr sz="1000">
                <a:solidFill>
                  <a:srgbClr val="FFFFFF"/>
                </a:solidFill>
              </a:endParaRPr>
            </a:p>
          </p:txBody>
        </p:sp>
        <p:sp>
          <p:nvSpPr>
            <p:cNvPr id="736" name="Google Shape;736;p67"/>
            <p:cNvSpPr/>
            <p:nvPr/>
          </p:nvSpPr>
          <p:spPr>
            <a:xfrm>
              <a:off x="6830877" y="3498875"/>
              <a:ext cx="791400" cy="754200"/>
            </a:xfrm>
            <a:prstGeom prst="roundRect">
              <a:avLst>
                <a:gd name="adj" fmla="val 16667"/>
              </a:avLst>
            </a:prstGeom>
            <a:solidFill>
              <a:srgbClr val="48BFE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7"/>
            <p:cNvSpPr txBox="1"/>
            <p:nvPr/>
          </p:nvSpPr>
          <p:spPr>
            <a:xfrm>
              <a:off x="683088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#48bfe3</a:t>
              </a:r>
              <a:endParaRPr sz="1000">
                <a:solidFill>
                  <a:srgbClr val="FFFFFF"/>
                </a:solidFill>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41"/>
        <p:cNvGrpSpPr/>
        <p:nvPr/>
      </p:nvGrpSpPr>
      <p:grpSpPr>
        <a:xfrm>
          <a:off x="0" y="0"/>
          <a:ext cx="0" cy="0"/>
          <a:chOff x="0" y="0"/>
          <a:chExt cx="0" cy="0"/>
        </a:xfrm>
      </p:grpSpPr>
      <p:sp>
        <p:nvSpPr>
          <p:cNvPr id="742" name="Google Shape;742;p68"/>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743" name="Google Shape;743;p68"/>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How it Works.</a:t>
            </a:r>
            <a:endParaRPr>
              <a:solidFill>
                <a:srgbClr val="869FB2"/>
              </a:solidFill>
              <a:latin typeface="Arial"/>
              <a:ea typeface="Arial"/>
              <a:cs typeface="Arial"/>
              <a:sym typeface="Arial"/>
            </a:endParaRPr>
          </a:p>
        </p:txBody>
      </p:sp>
      <p:pic>
        <p:nvPicPr>
          <p:cNvPr id="744" name="Google Shape;744;p68"/>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745" name="Google Shape;745;p68"/>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Pana</a:t>
            </a:r>
            <a:endParaRPr>
              <a:solidFill>
                <a:srgbClr val="869FB2"/>
              </a:solidFill>
            </a:endParaRPr>
          </a:p>
        </p:txBody>
      </p:sp>
      <p:sp>
        <p:nvSpPr>
          <p:cNvPr id="746" name="Google Shape;746;p68"/>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Amico</a:t>
            </a:r>
            <a:endParaRPr>
              <a:solidFill>
                <a:srgbClr val="869FB2"/>
              </a:solidFill>
            </a:endParaRPr>
          </a:p>
        </p:txBody>
      </p:sp>
      <p:sp>
        <p:nvSpPr>
          <p:cNvPr id="747" name="Google Shape;747;p68"/>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Bro</a:t>
            </a:r>
            <a:endParaRPr>
              <a:solidFill>
                <a:srgbClr val="869FB2"/>
              </a:solidFill>
            </a:endParaRPr>
          </a:p>
        </p:txBody>
      </p:sp>
      <p:sp>
        <p:nvSpPr>
          <p:cNvPr id="748" name="Google Shape;748;p68"/>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Rafiki</a:t>
            </a:r>
            <a:endParaRPr>
              <a:solidFill>
                <a:srgbClr val="869FB2"/>
              </a:solidFill>
            </a:endParaRPr>
          </a:p>
        </p:txBody>
      </p:sp>
      <p:pic>
        <p:nvPicPr>
          <p:cNvPr id="749" name="Google Shape;749;p68"/>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750" name="Google Shape;750;p68"/>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751" name="Google Shape;751;p68"/>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752" name="Google Shape;752;p68"/>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753" name="Google Shape;753;p68"/>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7"/>
        <p:cNvGrpSpPr/>
        <p:nvPr/>
      </p:nvGrpSpPr>
      <p:grpSpPr>
        <a:xfrm>
          <a:off x="0" y="0"/>
          <a:ext cx="0" cy="0"/>
          <a:chOff x="0" y="0"/>
          <a:chExt cx="0" cy="0"/>
        </a:xfrm>
      </p:grpSpPr>
      <p:sp>
        <p:nvSpPr>
          <p:cNvPr id="758" name="Google Shape;758;p69"/>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759" name="Google Shape;759;p69"/>
          <p:cNvGrpSpPr/>
          <p:nvPr/>
        </p:nvGrpSpPr>
        <p:grpSpPr>
          <a:xfrm>
            <a:off x="5156078" y="3085736"/>
            <a:ext cx="474294" cy="551291"/>
            <a:chOff x="4727025" y="1332775"/>
            <a:chExt cx="59900" cy="69625"/>
          </a:xfrm>
        </p:grpSpPr>
        <p:sp>
          <p:nvSpPr>
            <p:cNvPr id="760" name="Google Shape;760;p69"/>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69"/>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 name="Google Shape;762;p69"/>
          <p:cNvGrpSpPr/>
          <p:nvPr/>
        </p:nvGrpSpPr>
        <p:grpSpPr>
          <a:xfrm>
            <a:off x="5769734" y="2314340"/>
            <a:ext cx="555653" cy="557031"/>
            <a:chOff x="4820425" y="1329900"/>
            <a:chExt cx="70175" cy="70350"/>
          </a:xfrm>
        </p:grpSpPr>
        <p:sp>
          <p:nvSpPr>
            <p:cNvPr id="763" name="Google Shape;763;p69"/>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69"/>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9"/>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69"/>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69"/>
          <p:cNvGrpSpPr/>
          <p:nvPr/>
        </p:nvGrpSpPr>
        <p:grpSpPr>
          <a:xfrm>
            <a:off x="6396103" y="2318845"/>
            <a:ext cx="582574" cy="533871"/>
            <a:chOff x="4903200" y="1331525"/>
            <a:chExt cx="73575" cy="67425"/>
          </a:xfrm>
        </p:grpSpPr>
        <p:sp>
          <p:nvSpPr>
            <p:cNvPr id="768" name="Google Shape;768;p69"/>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69"/>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69"/>
          <p:cNvGrpSpPr/>
          <p:nvPr/>
        </p:nvGrpSpPr>
        <p:grpSpPr>
          <a:xfrm>
            <a:off x="5755581" y="3078709"/>
            <a:ext cx="583960" cy="565345"/>
            <a:chOff x="4815575" y="1416800"/>
            <a:chExt cx="73750" cy="71400"/>
          </a:xfrm>
        </p:grpSpPr>
        <p:sp>
          <p:nvSpPr>
            <p:cNvPr id="771" name="Google Shape;771;p69"/>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69"/>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69"/>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69"/>
          <p:cNvGrpSpPr/>
          <p:nvPr/>
        </p:nvGrpSpPr>
        <p:grpSpPr>
          <a:xfrm>
            <a:off x="6390362" y="3108896"/>
            <a:ext cx="589898" cy="504970"/>
            <a:chOff x="4902475" y="1418875"/>
            <a:chExt cx="74500" cy="63775"/>
          </a:xfrm>
        </p:grpSpPr>
        <p:sp>
          <p:nvSpPr>
            <p:cNvPr id="775" name="Google Shape;775;p69"/>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69"/>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777;p69"/>
          <p:cNvGrpSpPr/>
          <p:nvPr/>
        </p:nvGrpSpPr>
        <p:grpSpPr>
          <a:xfrm>
            <a:off x="5765577" y="3826000"/>
            <a:ext cx="563967" cy="567127"/>
            <a:chOff x="4818100" y="1507675"/>
            <a:chExt cx="71225" cy="71625"/>
          </a:xfrm>
        </p:grpSpPr>
        <p:sp>
          <p:nvSpPr>
            <p:cNvPr id="778" name="Google Shape;778;p69"/>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69"/>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9"/>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9"/>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69"/>
          <p:cNvGrpSpPr/>
          <p:nvPr/>
        </p:nvGrpSpPr>
        <p:grpSpPr>
          <a:xfrm>
            <a:off x="5079075" y="3829461"/>
            <a:ext cx="628301" cy="588505"/>
            <a:chOff x="4721450" y="1509475"/>
            <a:chExt cx="79350" cy="74325"/>
          </a:xfrm>
        </p:grpSpPr>
        <p:sp>
          <p:nvSpPr>
            <p:cNvPr id="783" name="Google Shape;783;p69"/>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69"/>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69"/>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69"/>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 name="Google Shape;787;p69"/>
          <p:cNvGrpSpPr/>
          <p:nvPr/>
        </p:nvGrpSpPr>
        <p:grpSpPr>
          <a:xfrm>
            <a:off x="6424608" y="3814027"/>
            <a:ext cx="557038" cy="562772"/>
            <a:chOff x="4906800" y="1507500"/>
            <a:chExt cx="70350" cy="71075"/>
          </a:xfrm>
        </p:grpSpPr>
        <p:sp>
          <p:nvSpPr>
            <p:cNvPr id="788" name="Google Shape;788;p69"/>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69"/>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69"/>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69"/>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69"/>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69"/>
          <p:cNvGrpSpPr/>
          <p:nvPr/>
        </p:nvGrpSpPr>
        <p:grpSpPr>
          <a:xfrm>
            <a:off x="4462216" y="2340963"/>
            <a:ext cx="517934" cy="517934"/>
            <a:chOff x="3736598" y="2170606"/>
            <a:chExt cx="404889" cy="404889"/>
          </a:xfrm>
        </p:grpSpPr>
        <p:sp>
          <p:nvSpPr>
            <p:cNvPr id="794" name="Google Shape;794;p69"/>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69"/>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69"/>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69"/>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798;p69"/>
          <p:cNvGrpSpPr/>
          <p:nvPr/>
        </p:nvGrpSpPr>
        <p:grpSpPr>
          <a:xfrm>
            <a:off x="3729277" y="2341061"/>
            <a:ext cx="586986" cy="517740"/>
            <a:chOff x="3161917" y="2170682"/>
            <a:chExt cx="458870" cy="404737"/>
          </a:xfrm>
        </p:grpSpPr>
        <p:sp>
          <p:nvSpPr>
            <p:cNvPr id="799" name="Google Shape;799;p69"/>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69"/>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69"/>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 name="Google Shape;802;p69"/>
          <p:cNvGrpSpPr/>
          <p:nvPr/>
        </p:nvGrpSpPr>
        <p:grpSpPr>
          <a:xfrm>
            <a:off x="3752299" y="3102400"/>
            <a:ext cx="540943" cy="517963"/>
            <a:chOff x="3179914" y="2889488"/>
            <a:chExt cx="422876" cy="404911"/>
          </a:xfrm>
        </p:grpSpPr>
        <p:sp>
          <p:nvSpPr>
            <p:cNvPr id="803" name="Google Shape;803;p69"/>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9"/>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9"/>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69"/>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69"/>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9"/>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 name="Google Shape;809;p69"/>
          <p:cNvGrpSpPr/>
          <p:nvPr/>
        </p:nvGrpSpPr>
        <p:grpSpPr>
          <a:xfrm>
            <a:off x="4453093" y="3102358"/>
            <a:ext cx="536180" cy="518047"/>
            <a:chOff x="3729467" y="2889422"/>
            <a:chExt cx="419153" cy="404977"/>
          </a:xfrm>
        </p:grpSpPr>
        <p:sp>
          <p:nvSpPr>
            <p:cNvPr id="810" name="Google Shape;810;p69"/>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9"/>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69"/>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69"/>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9"/>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9"/>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9"/>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69"/>
          <p:cNvGrpSpPr/>
          <p:nvPr/>
        </p:nvGrpSpPr>
        <p:grpSpPr>
          <a:xfrm>
            <a:off x="1990126" y="3445787"/>
            <a:ext cx="965351" cy="134611"/>
            <a:chOff x="4411970" y="2962952"/>
            <a:chExt cx="706544" cy="104212"/>
          </a:xfrm>
        </p:grpSpPr>
        <p:sp>
          <p:nvSpPr>
            <p:cNvPr id="818" name="Google Shape;818;p69"/>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9"/>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9"/>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69"/>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69"/>
          <p:cNvGrpSpPr/>
          <p:nvPr/>
        </p:nvGrpSpPr>
        <p:grpSpPr>
          <a:xfrm>
            <a:off x="1990126" y="3041077"/>
            <a:ext cx="960158" cy="289172"/>
            <a:chOff x="4411970" y="2726085"/>
            <a:chExt cx="643107" cy="193659"/>
          </a:xfrm>
        </p:grpSpPr>
        <p:sp>
          <p:nvSpPr>
            <p:cNvPr id="823" name="Google Shape;823;p69"/>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69"/>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69"/>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69"/>
          <p:cNvGrpSpPr/>
          <p:nvPr/>
        </p:nvGrpSpPr>
        <p:grpSpPr>
          <a:xfrm>
            <a:off x="998624" y="3295400"/>
            <a:ext cx="811503" cy="252584"/>
            <a:chOff x="4411970" y="4340222"/>
            <a:chExt cx="779467" cy="242683"/>
          </a:xfrm>
        </p:grpSpPr>
        <p:sp>
          <p:nvSpPr>
            <p:cNvPr id="827" name="Google Shape;827;p69"/>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69"/>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69"/>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 name="Google Shape;830;p69"/>
          <p:cNvGrpSpPr/>
          <p:nvPr/>
        </p:nvGrpSpPr>
        <p:grpSpPr>
          <a:xfrm>
            <a:off x="1990126" y="2709308"/>
            <a:ext cx="965160" cy="216230"/>
            <a:chOff x="4411970" y="2468674"/>
            <a:chExt cx="747317" cy="167425"/>
          </a:xfrm>
        </p:grpSpPr>
        <p:sp>
          <p:nvSpPr>
            <p:cNvPr id="831" name="Google Shape;831;p69"/>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69"/>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3" name="Google Shape;833;p69"/>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4" name="Google Shape;834;p69"/>
          <p:cNvGrpSpPr/>
          <p:nvPr/>
        </p:nvGrpSpPr>
        <p:grpSpPr>
          <a:xfrm>
            <a:off x="997692" y="2334687"/>
            <a:ext cx="1959041" cy="208784"/>
            <a:chOff x="6336019" y="3733725"/>
            <a:chExt cx="2566206" cy="351310"/>
          </a:xfrm>
        </p:grpSpPr>
        <p:sp>
          <p:nvSpPr>
            <p:cNvPr id="835" name="Google Shape;835;p69"/>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69"/>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69"/>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69"/>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 name="Google Shape;839;p69"/>
          <p:cNvGrpSpPr/>
          <p:nvPr/>
        </p:nvGrpSpPr>
        <p:grpSpPr>
          <a:xfrm>
            <a:off x="1990126" y="3950602"/>
            <a:ext cx="946551" cy="153200"/>
            <a:chOff x="4404545" y="3301592"/>
            <a:chExt cx="782403" cy="129272"/>
          </a:xfrm>
        </p:grpSpPr>
        <p:sp>
          <p:nvSpPr>
            <p:cNvPr id="840" name="Google Shape;840;p69"/>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69"/>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 name="Google Shape;842;p69"/>
          <p:cNvGrpSpPr/>
          <p:nvPr/>
        </p:nvGrpSpPr>
        <p:grpSpPr>
          <a:xfrm>
            <a:off x="1990126" y="3695937"/>
            <a:ext cx="962257" cy="139127"/>
            <a:chOff x="4411970" y="3131459"/>
            <a:chExt cx="710520" cy="117397"/>
          </a:xfrm>
        </p:grpSpPr>
        <p:sp>
          <p:nvSpPr>
            <p:cNvPr id="843" name="Google Shape;843;p69"/>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69"/>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5" name="Google Shape;845;p69"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6" name="Google Shape;846;p69"/>
          <p:cNvGrpSpPr/>
          <p:nvPr/>
        </p:nvGrpSpPr>
        <p:grpSpPr>
          <a:xfrm>
            <a:off x="990271" y="3621603"/>
            <a:ext cx="823838" cy="458988"/>
            <a:chOff x="4411970" y="1801825"/>
            <a:chExt cx="734586" cy="409262"/>
          </a:xfrm>
        </p:grpSpPr>
        <p:sp>
          <p:nvSpPr>
            <p:cNvPr id="847" name="Google Shape;847;p69"/>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69"/>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69"/>
          <p:cNvGrpSpPr/>
          <p:nvPr/>
        </p:nvGrpSpPr>
        <p:grpSpPr>
          <a:xfrm>
            <a:off x="3095243" y="2339173"/>
            <a:ext cx="521514" cy="521514"/>
            <a:chOff x="5681300" y="2527788"/>
            <a:chExt cx="805800" cy="805800"/>
          </a:xfrm>
        </p:grpSpPr>
        <p:sp>
          <p:nvSpPr>
            <p:cNvPr id="850" name="Google Shape;850;p69"/>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69"/>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 name="Google Shape;852;p69"/>
          <p:cNvGrpSpPr/>
          <p:nvPr/>
        </p:nvGrpSpPr>
        <p:grpSpPr>
          <a:xfrm>
            <a:off x="3089483" y="3094865"/>
            <a:ext cx="533033" cy="533033"/>
            <a:chOff x="4049800" y="640400"/>
            <a:chExt cx="858900" cy="858900"/>
          </a:xfrm>
        </p:grpSpPr>
        <p:sp>
          <p:nvSpPr>
            <p:cNvPr id="853" name="Google Shape;853;p69"/>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69"/>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 name="Google Shape;855;p69"/>
          <p:cNvGrpSpPr/>
          <p:nvPr/>
        </p:nvGrpSpPr>
        <p:grpSpPr>
          <a:xfrm>
            <a:off x="3014966" y="3772543"/>
            <a:ext cx="682068" cy="682068"/>
            <a:chOff x="5080188" y="927900"/>
            <a:chExt cx="961200" cy="961200"/>
          </a:xfrm>
        </p:grpSpPr>
        <p:sp>
          <p:nvSpPr>
            <p:cNvPr id="856" name="Google Shape;856;p69"/>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9"/>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69"/>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69"/>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9"/>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69"/>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69"/>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69"/>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 name="Google Shape;864;p69"/>
          <p:cNvGrpSpPr/>
          <p:nvPr/>
        </p:nvGrpSpPr>
        <p:grpSpPr>
          <a:xfrm>
            <a:off x="4478465" y="3869234"/>
            <a:ext cx="505650" cy="504006"/>
            <a:chOff x="6039282" y="1042577"/>
            <a:chExt cx="734315" cy="731929"/>
          </a:xfrm>
        </p:grpSpPr>
        <p:sp>
          <p:nvSpPr>
            <p:cNvPr id="865" name="Google Shape;865;p69"/>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9"/>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9"/>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69"/>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9"/>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69"/>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69"/>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69"/>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69"/>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69"/>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9"/>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9"/>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9"/>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9"/>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69"/>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69"/>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9"/>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9"/>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9"/>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9"/>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9"/>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 name="Google Shape;886;p69"/>
          <p:cNvGrpSpPr/>
          <p:nvPr/>
        </p:nvGrpSpPr>
        <p:grpSpPr>
          <a:xfrm>
            <a:off x="5091067" y="2298862"/>
            <a:ext cx="567744" cy="602136"/>
            <a:chOff x="1825800" y="1651625"/>
            <a:chExt cx="539989" cy="571775"/>
          </a:xfrm>
        </p:grpSpPr>
        <p:sp>
          <p:nvSpPr>
            <p:cNvPr id="887" name="Google Shape;887;p69"/>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69"/>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69"/>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69"/>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 name="Google Shape;891;p69"/>
          <p:cNvGrpSpPr/>
          <p:nvPr/>
        </p:nvGrpSpPr>
        <p:grpSpPr>
          <a:xfrm>
            <a:off x="3765995" y="3855579"/>
            <a:ext cx="508123" cy="507955"/>
            <a:chOff x="1897577" y="2802432"/>
            <a:chExt cx="492176" cy="492014"/>
          </a:xfrm>
        </p:grpSpPr>
        <p:sp>
          <p:nvSpPr>
            <p:cNvPr id="892" name="Google Shape;892;p69"/>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69"/>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69"/>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69"/>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69"/>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69"/>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69"/>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9"/>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69"/>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9"/>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9"/>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69"/>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 name="Google Shape;904;p69"/>
          <p:cNvGrpSpPr/>
          <p:nvPr/>
        </p:nvGrpSpPr>
        <p:grpSpPr>
          <a:xfrm>
            <a:off x="997525" y="4169123"/>
            <a:ext cx="809227" cy="200842"/>
            <a:chOff x="2013045" y="4813233"/>
            <a:chExt cx="921986" cy="228854"/>
          </a:xfrm>
        </p:grpSpPr>
        <p:sp>
          <p:nvSpPr>
            <p:cNvPr id="905" name="Google Shape;905;p69"/>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9"/>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69"/>
          <p:cNvGrpSpPr/>
          <p:nvPr/>
        </p:nvGrpSpPr>
        <p:grpSpPr>
          <a:xfrm>
            <a:off x="1005985" y="2656004"/>
            <a:ext cx="792421" cy="269941"/>
            <a:chOff x="1046767" y="4756633"/>
            <a:chExt cx="859646" cy="292841"/>
          </a:xfrm>
        </p:grpSpPr>
        <p:sp>
          <p:nvSpPr>
            <p:cNvPr id="908" name="Google Shape;908;p69"/>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69"/>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9"/>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1" name="Google Shape;911;p69"/>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69"/>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69"/>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69"/>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5" name="Google Shape;915;p69"/>
          <p:cNvGrpSpPr/>
          <p:nvPr/>
        </p:nvGrpSpPr>
        <p:grpSpPr>
          <a:xfrm>
            <a:off x="7141841" y="2550562"/>
            <a:ext cx="166473" cy="141497"/>
            <a:chOff x="4660325" y="1866850"/>
            <a:chExt cx="68350" cy="58100"/>
          </a:xfrm>
        </p:grpSpPr>
        <p:sp>
          <p:nvSpPr>
            <p:cNvPr id="916" name="Google Shape;916;p69"/>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69"/>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69"/>
          <p:cNvGrpSpPr/>
          <p:nvPr/>
        </p:nvGrpSpPr>
        <p:grpSpPr>
          <a:xfrm>
            <a:off x="7451186" y="2576286"/>
            <a:ext cx="162515" cy="90049"/>
            <a:chOff x="4791775" y="1877500"/>
            <a:chExt cx="66725" cy="36975"/>
          </a:xfrm>
        </p:grpSpPr>
        <p:sp>
          <p:nvSpPr>
            <p:cNvPr id="919" name="Google Shape;919;p69"/>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69"/>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 name="Google Shape;921;p69"/>
          <p:cNvGrpSpPr/>
          <p:nvPr/>
        </p:nvGrpSpPr>
        <p:grpSpPr>
          <a:xfrm>
            <a:off x="7772899" y="2576286"/>
            <a:ext cx="144979" cy="90049"/>
            <a:chOff x="4923925" y="1877500"/>
            <a:chExt cx="59525" cy="36975"/>
          </a:xfrm>
        </p:grpSpPr>
        <p:sp>
          <p:nvSpPr>
            <p:cNvPr id="922" name="Google Shape;922;p69"/>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69"/>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69"/>
          <p:cNvGrpSpPr/>
          <p:nvPr/>
        </p:nvGrpSpPr>
        <p:grpSpPr>
          <a:xfrm>
            <a:off x="8067390" y="2558477"/>
            <a:ext cx="141447" cy="125667"/>
            <a:chOff x="5058450" y="1870100"/>
            <a:chExt cx="58075" cy="51600"/>
          </a:xfrm>
        </p:grpSpPr>
        <p:sp>
          <p:nvSpPr>
            <p:cNvPr id="925" name="Google Shape;925;p69"/>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69"/>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 name="Google Shape;927;p69"/>
          <p:cNvGrpSpPr/>
          <p:nvPr/>
        </p:nvGrpSpPr>
        <p:grpSpPr>
          <a:xfrm>
            <a:off x="7481905" y="2980885"/>
            <a:ext cx="101077" cy="107645"/>
            <a:chOff x="4811425" y="2065025"/>
            <a:chExt cx="41500" cy="44200"/>
          </a:xfrm>
        </p:grpSpPr>
        <p:sp>
          <p:nvSpPr>
            <p:cNvPr id="928" name="Google Shape;928;p69"/>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69"/>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69"/>
          <p:cNvGrpSpPr/>
          <p:nvPr/>
        </p:nvGrpSpPr>
        <p:grpSpPr>
          <a:xfrm>
            <a:off x="7774342" y="2981098"/>
            <a:ext cx="120867" cy="107218"/>
            <a:chOff x="4929875" y="2065025"/>
            <a:chExt cx="49625" cy="44025"/>
          </a:xfrm>
        </p:grpSpPr>
        <p:sp>
          <p:nvSpPr>
            <p:cNvPr id="931" name="Google Shape;931;p69"/>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9"/>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 name="Google Shape;933;p69"/>
          <p:cNvGrpSpPr/>
          <p:nvPr/>
        </p:nvGrpSpPr>
        <p:grpSpPr>
          <a:xfrm>
            <a:off x="8103011" y="2984112"/>
            <a:ext cx="70206" cy="101191"/>
            <a:chOff x="5083925" y="2066350"/>
            <a:chExt cx="28825" cy="41550"/>
          </a:xfrm>
        </p:grpSpPr>
        <p:sp>
          <p:nvSpPr>
            <p:cNvPr id="934" name="Google Shape;934;p69"/>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69"/>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69"/>
          <p:cNvGrpSpPr/>
          <p:nvPr/>
        </p:nvGrpSpPr>
        <p:grpSpPr>
          <a:xfrm>
            <a:off x="7134565" y="2999759"/>
            <a:ext cx="181026" cy="69896"/>
            <a:chOff x="4659775" y="2072775"/>
            <a:chExt cx="74325" cy="28700"/>
          </a:xfrm>
        </p:grpSpPr>
        <p:sp>
          <p:nvSpPr>
            <p:cNvPr id="937" name="Google Shape;937;p69"/>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69"/>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69"/>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69"/>
          <p:cNvGrpSpPr/>
          <p:nvPr/>
        </p:nvGrpSpPr>
        <p:grpSpPr>
          <a:xfrm>
            <a:off x="8054421" y="2790324"/>
            <a:ext cx="167387" cy="89197"/>
            <a:chOff x="4662475" y="1976500"/>
            <a:chExt cx="68725" cy="36625"/>
          </a:xfrm>
        </p:grpSpPr>
        <p:sp>
          <p:nvSpPr>
            <p:cNvPr id="941" name="Google Shape;941;p69"/>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69"/>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69"/>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 name="Google Shape;944;p69"/>
          <p:cNvGrpSpPr/>
          <p:nvPr/>
        </p:nvGrpSpPr>
        <p:grpSpPr>
          <a:xfrm>
            <a:off x="7751326" y="2793764"/>
            <a:ext cx="166899" cy="82317"/>
            <a:chOff x="4920150" y="1977875"/>
            <a:chExt cx="68525" cy="33800"/>
          </a:xfrm>
        </p:grpSpPr>
        <p:sp>
          <p:nvSpPr>
            <p:cNvPr id="945" name="Google Shape;945;p69"/>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69"/>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69"/>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 name="Google Shape;948;p69"/>
          <p:cNvGrpSpPr/>
          <p:nvPr/>
        </p:nvGrpSpPr>
        <p:grpSpPr>
          <a:xfrm>
            <a:off x="7162483" y="3197682"/>
            <a:ext cx="125190" cy="127859"/>
            <a:chOff x="4676550" y="2160575"/>
            <a:chExt cx="51400" cy="52500"/>
          </a:xfrm>
        </p:grpSpPr>
        <p:sp>
          <p:nvSpPr>
            <p:cNvPr id="949" name="Google Shape;949;p69"/>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9"/>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69"/>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 name="Google Shape;952;p69"/>
          <p:cNvGrpSpPr/>
          <p:nvPr/>
        </p:nvGrpSpPr>
        <p:grpSpPr>
          <a:xfrm>
            <a:off x="7459741" y="3204714"/>
            <a:ext cx="145405" cy="113794"/>
            <a:chOff x="4768325" y="2163475"/>
            <a:chExt cx="59700" cy="46725"/>
          </a:xfrm>
        </p:grpSpPr>
        <p:sp>
          <p:nvSpPr>
            <p:cNvPr id="953" name="Google Shape;953;p69"/>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69"/>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5" name="Google Shape;955;p69"/>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69"/>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69"/>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9"/>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69"/>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69"/>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1" name="Google Shape;961;p69"/>
          <p:cNvGrpSpPr/>
          <p:nvPr/>
        </p:nvGrpSpPr>
        <p:grpSpPr>
          <a:xfrm>
            <a:off x="7476059" y="3459808"/>
            <a:ext cx="112768" cy="106853"/>
            <a:chOff x="4768575" y="2253950"/>
            <a:chExt cx="46300" cy="43875"/>
          </a:xfrm>
        </p:grpSpPr>
        <p:sp>
          <p:nvSpPr>
            <p:cNvPr id="962" name="Google Shape;962;p69"/>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69"/>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 name="Google Shape;964;p69"/>
          <p:cNvGrpSpPr/>
          <p:nvPr/>
        </p:nvGrpSpPr>
        <p:grpSpPr>
          <a:xfrm>
            <a:off x="7775682" y="3948834"/>
            <a:ext cx="118187" cy="146246"/>
            <a:chOff x="4960900" y="2433225"/>
            <a:chExt cx="48525" cy="60050"/>
          </a:xfrm>
        </p:grpSpPr>
        <p:sp>
          <p:nvSpPr>
            <p:cNvPr id="965" name="Google Shape;965;p69"/>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9"/>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69"/>
          <p:cNvGrpSpPr/>
          <p:nvPr/>
        </p:nvGrpSpPr>
        <p:grpSpPr>
          <a:xfrm>
            <a:off x="7464247" y="4212895"/>
            <a:ext cx="136394" cy="143810"/>
            <a:chOff x="4854075" y="2527625"/>
            <a:chExt cx="56000" cy="59050"/>
          </a:xfrm>
        </p:grpSpPr>
        <p:sp>
          <p:nvSpPr>
            <p:cNvPr id="968" name="Google Shape;968;p69"/>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69"/>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0" name="Google Shape;970;p69"/>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69"/>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69"/>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3" name="Google Shape;973;p69"/>
          <p:cNvGrpSpPr/>
          <p:nvPr/>
        </p:nvGrpSpPr>
        <p:grpSpPr>
          <a:xfrm>
            <a:off x="8088458" y="3676639"/>
            <a:ext cx="99312" cy="160797"/>
            <a:chOff x="5059700" y="2334775"/>
            <a:chExt cx="40775" cy="66025"/>
          </a:xfrm>
        </p:grpSpPr>
        <p:sp>
          <p:nvSpPr>
            <p:cNvPr id="974" name="Google Shape;974;p69"/>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69"/>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69"/>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9"/>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9"/>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9"/>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69"/>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9"/>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69"/>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983;p69"/>
          <p:cNvGrpSpPr/>
          <p:nvPr/>
        </p:nvGrpSpPr>
        <p:grpSpPr>
          <a:xfrm>
            <a:off x="8045622" y="3941771"/>
            <a:ext cx="184984" cy="160371"/>
            <a:chOff x="5037700" y="2430325"/>
            <a:chExt cx="75950" cy="65850"/>
          </a:xfrm>
        </p:grpSpPr>
        <p:sp>
          <p:nvSpPr>
            <p:cNvPr id="984" name="Google Shape;984;p69"/>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9"/>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 name="Google Shape;986;p69"/>
          <p:cNvGrpSpPr/>
          <p:nvPr/>
        </p:nvGrpSpPr>
        <p:grpSpPr>
          <a:xfrm>
            <a:off x="7465128" y="3708223"/>
            <a:ext cx="173014" cy="97629"/>
            <a:chOff x="4756975" y="2341800"/>
            <a:chExt cx="91975" cy="51925"/>
          </a:xfrm>
        </p:grpSpPr>
        <p:sp>
          <p:nvSpPr>
            <p:cNvPr id="987" name="Google Shape;987;p69"/>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9"/>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9"/>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9"/>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9"/>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9"/>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9"/>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9"/>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9"/>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9"/>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9"/>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9"/>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9"/>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9"/>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9"/>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9"/>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9"/>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9"/>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9"/>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9"/>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69"/>
          <p:cNvGrpSpPr/>
          <p:nvPr/>
        </p:nvGrpSpPr>
        <p:grpSpPr>
          <a:xfrm>
            <a:off x="7732065" y="4196920"/>
            <a:ext cx="212497" cy="175761"/>
            <a:chOff x="4943575" y="2516350"/>
            <a:chExt cx="98675" cy="81700"/>
          </a:xfrm>
        </p:grpSpPr>
        <p:sp>
          <p:nvSpPr>
            <p:cNvPr id="1008" name="Google Shape;1008;p69"/>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9"/>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69"/>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9"/>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69"/>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9"/>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9"/>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9"/>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69"/>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9"/>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69"/>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9"/>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9"/>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9"/>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9"/>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9"/>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9"/>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9"/>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9"/>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9"/>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9"/>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9"/>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69"/>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9"/>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9"/>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9"/>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9"/>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9"/>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9"/>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69"/>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69"/>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9"/>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9"/>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9"/>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9"/>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9"/>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9"/>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9"/>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9"/>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9"/>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9"/>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9"/>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9"/>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9"/>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9"/>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9"/>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69"/>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69"/>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69"/>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69"/>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69"/>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69"/>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69"/>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69"/>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69"/>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9"/>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69"/>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69"/>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69"/>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69"/>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69"/>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9"/>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69"/>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69"/>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69"/>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69"/>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69"/>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69"/>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69"/>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69"/>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69"/>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69"/>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69"/>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69"/>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9"/>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69"/>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69"/>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69"/>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6" name="Google Shape;1086;p69"/>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69"/>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69"/>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69"/>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9"/>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grpSp>
        <p:nvGrpSpPr>
          <p:cNvPr id="1095" name="Google Shape;1095;p70"/>
          <p:cNvGrpSpPr/>
          <p:nvPr/>
        </p:nvGrpSpPr>
        <p:grpSpPr>
          <a:xfrm>
            <a:off x="745571" y="1168666"/>
            <a:ext cx="2492868" cy="1379876"/>
            <a:chOff x="2654821" y="2311071"/>
            <a:chExt cx="2279715" cy="1262120"/>
          </a:xfrm>
        </p:grpSpPr>
        <p:grpSp>
          <p:nvGrpSpPr>
            <p:cNvPr id="1096" name="Google Shape;1096;p70"/>
            <p:cNvGrpSpPr/>
            <p:nvPr/>
          </p:nvGrpSpPr>
          <p:grpSpPr>
            <a:xfrm>
              <a:off x="4034269" y="2840745"/>
              <a:ext cx="40212" cy="36437"/>
              <a:chOff x="4293400" y="2574725"/>
              <a:chExt cx="84425" cy="80100"/>
            </a:xfrm>
          </p:grpSpPr>
          <p:sp>
            <p:nvSpPr>
              <p:cNvPr id="1097" name="Google Shape;1097;p70"/>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098" name="Google Shape;1098;p70"/>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70"/>
            <p:cNvGrpSpPr/>
            <p:nvPr/>
          </p:nvGrpSpPr>
          <p:grpSpPr>
            <a:xfrm>
              <a:off x="3894606" y="2334874"/>
              <a:ext cx="913198" cy="518984"/>
              <a:chOff x="4000175" y="1462675"/>
              <a:chExt cx="1917275" cy="1140875"/>
            </a:xfrm>
          </p:grpSpPr>
          <p:sp>
            <p:nvSpPr>
              <p:cNvPr id="1100" name="Google Shape;1100;p70"/>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101" name="Google Shape;1101;p70"/>
              <p:cNvGrpSpPr/>
              <p:nvPr/>
            </p:nvGrpSpPr>
            <p:grpSpPr>
              <a:xfrm>
                <a:off x="4000175" y="1462675"/>
                <a:ext cx="1917275" cy="1140875"/>
                <a:chOff x="4000175" y="1462675"/>
                <a:chExt cx="1917275" cy="1140875"/>
              </a:xfrm>
            </p:grpSpPr>
            <p:sp>
              <p:nvSpPr>
                <p:cNvPr id="1102" name="Google Shape;1102;p70"/>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103" name="Google Shape;1103;p70"/>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0"/>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70"/>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70"/>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07" name="Google Shape;1107;p70"/>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08" name="Google Shape;1108;p70"/>
            <p:cNvGrpSpPr/>
            <p:nvPr/>
          </p:nvGrpSpPr>
          <p:grpSpPr>
            <a:xfrm>
              <a:off x="3875768" y="2846704"/>
              <a:ext cx="44796" cy="47366"/>
              <a:chOff x="3960625" y="2587825"/>
              <a:chExt cx="94050" cy="104125"/>
            </a:xfrm>
          </p:grpSpPr>
          <p:sp>
            <p:nvSpPr>
              <p:cNvPr id="1109" name="Google Shape;1109;p70"/>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110" name="Google Shape;1110;p70"/>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 name="Google Shape;1111;p70"/>
            <p:cNvGrpSpPr/>
            <p:nvPr/>
          </p:nvGrpSpPr>
          <p:grpSpPr>
            <a:xfrm>
              <a:off x="3782759" y="2807162"/>
              <a:ext cx="82686" cy="85487"/>
              <a:chOff x="3765350" y="2500900"/>
              <a:chExt cx="173600" cy="187925"/>
            </a:xfrm>
          </p:grpSpPr>
          <p:sp>
            <p:nvSpPr>
              <p:cNvPr id="1112" name="Google Shape;1112;p70"/>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113" name="Google Shape;1113;p70"/>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70"/>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0"/>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70"/>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70"/>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 name="Google Shape;1118;p70"/>
            <p:cNvGrpSpPr/>
            <p:nvPr/>
          </p:nvGrpSpPr>
          <p:grpSpPr>
            <a:xfrm>
              <a:off x="3775674" y="2798496"/>
              <a:ext cx="40545" cy="23564"/>
              <a:chOff x="3750475" y="2481850"/>
              <a:chExt cx="85125" cy="51800"/>
            </a:xfrm>
          </p:grpSpPr>
          <p:sp>
            <p:nvSpPr>
              <p:cNvPr id="1119" name="Google Shape;1119;p70"/>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70"/>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121" name="Google Shape;1121;p70"/>
            <p:cNvGrpSpPr/>
            <p:nvPr/>
          </p:nvGrpSpPr>
          <p:grpSpPr>
            <a:xfrm>
              <a:off x="3716946" y="2776024"/>
              <a:ext cx="81971" cy="76912"/>
              <a:chOff x="3627175" y="2432450"/>
              <a:chExt cx="172100" cy="169075"/>
            </a:xfrm>
          </p:grpSpPr>
          <p:sp>
            <p:nvSpPr>
              <p:cNvPr id="1122" name="Google Shape;1122;p70"/>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0"/>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124" name="Google Shape;1124;p70"/>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125" name="Google Shape;1125;p70"/>
            <p:cNvGrpSpPr/>
            <p:nvPr/>
          </p:nvGrpSpPr>
          <p:grpSpPr>
            <a:xfrm>
              <a:off x="3685682" y="2845624"/>
              <a:ext cx="29311" cy="45055"/>
              <a:chOff x="3561536" y="2585450"/>
              <a:chExt cx="61539" cy="99045"/>
            </a:xfrm>
          </p:grpSpPr>
          <p:sp>
            <p:nvSpPr>
              <p:cNvPr id="1126" name="Google Shape;1126;p70"/>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70"/>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128" name="Google Shape;1128;p70"/>
            <p:cNvGrpSpPr/>
            <p:nvPr/>
          </p:nvGrpSpPr>
          <p:grpSpPr>
            <a:xfrm>
              <a:off x="3849905" y="2572252"/>
              <a:ext cx="74339" cy="119559"/>
              <a:chOff x="3906325" y="1984500"/>
              <a:chExt cx="156075" cy="262825"/>
            </a:xfrm>
          </p:grpSpPr>
          <p:sp>
            <p:nvSpPr>
              <p:cNvPr id="1129" name="Google Shape;1129;p70"/>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130" name="Google Shape;1130;p70"/>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1131;p70"/>
            <p:cNvGrpSpPr/>
            <p:nvPr/>
          </p:nvGrpSpPr>
          <p:grpSpPr>
            <a:xfrm>
              <a:off x="2654821" y="2414345"/>
              <a:ext cx="667570" cy="558731"/>
              <a:chOff x="1397225" y="1637375"/>
              <a:chExt cx="1401575" cy="1228250"/>
            </a:xfrm>
          </p:grpSpPr>
          <p:sp>
            <p:nvSpPr>
              <p:cNvPr id="1132" name="Google Shape;1132;p70"/>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133" name="Google Shape;1133;p70"/>
              <p:cNvGrpSpPr/>
              <p:nvPr/>
            </p:nvGrpSpPr>
            <p:grpSpPr>
              <a:xfrm>
                <a:off x="1397225" y="1637375"/>
                <a:ext cx="1398775" cy="1228250"/>
                <a:chOff x="1397225" y="1637375"/>
                <a:chExt cx="1398775" cy="1228250"/>
              </a:xfrm>
            </p:grpSpPr>
            <p:sp>
              <p:nvSpPr>
                <p:cNvPr id="1134" name="Google Shape;1134;p70"/>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70"/>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36" name="Google Shape;1136;p70"/>
            <p:cNvGrpSpPr/>
            <p:nvPr/>
          </p:nvGrpSpPr>
          <p:grpSpPr>
            <a:xfrm>
              <a:off x="3230417" y="3103734"/>
              <a:ext cx="282982" cy="280332"/>
              <a:chOff x="2605700" y="3152850"/>
              <a:chExt cx="594125" cy="616250"/>
            </a:xfrm>
          </p:grpSpPr>
          <p:sp>
            <p:nvSpPr>
              <p:cNvPr id="1137" name="Google Shape;1137;p70"/>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138" name="Google Shape;1138;p70"/>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39" name="Google Shape;1139;p70"/>
            <p:cNvGrpSpPr/>
            <p:nvPr/>
          </p:nvGrpSpPr>
          <p:grpSpPr>
            <a:xfrm>
              <a:off x="3265985" y="3226989"/>
              <a:ext cx="87151" cy="346202"/>
              <a:chOff x="2680375" y="3423800"/>
              <a:chExt cx="182975" cy="761050"/>
            </a:xfrm>
          </p:grpSpPr>
          <p:sp>
            <p:nvSpPr>
              <p:cNvPr id="1140" name="Google Shape;1140;p70"/>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141" name="Google Shape;1141;p70"/>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 name="Google Shape;1142;p70"/>
            <p:cNvGrpSpPr/>
            <p:nvPr/>
          </p:nvGrpSpPr>
          <p:grpSpPr>
            <a:xfrm>
              <a:off x="3855466" y="3289811"/>
              <a:ext cx="112514" cy="94210"/>
              <a:chOff x="3918000" y="3561900"/>
              <a:chExt cx="236225" cy="207100"/>
            </a:xfrm>
          </p:grpSpPr>
          <p:sp>
            <p:nvSpPr>
              <p:cNvPr id="1143" name="Google Shape;1143;p70"/>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144" name="Google Shape;1144;p70"/>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5" name="Google Shape;1145;p70"/>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70"/>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70"/>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148" name="Google Shape;1148;p70"/>
            <p:cNvGrpSpPr/>
            <p:nvPr/>
          </p:nvGrpSpPr>
          <p:grpSpPr>
            <a:xfrm>
              <a:off x="2905224" y="2311071"/>
              <a:ext cx="596721" cy="528992"/>
              <a:chOff x="1922950" y="1410350"/>
              <a:chExt cx="1252825" cy="1162875"/>
            </a:xfrm>
          </p:grpSpPr>
          <p:sp>
            <p:nvSpPr>
              <p:cNvPr id="1149" name="Google Shape;1149;p70"/>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70"/>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70"/>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70"/>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70"/>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70"/>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70"/>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70"/>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70"/>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70"/>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70"/>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0"/>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0"/>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70"/>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70"/>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0"/>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165" name="Google Shape;1165;p70"/>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70"/>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70"/>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70"/>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0"/>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70"/>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70"/>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70"/>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70"/>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70"/>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0"/>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70"/>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0"/>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0"/>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0"/>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0"/>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0"/>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0"/>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0"/>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0"/>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85" name="Google Shape;1185;p70"/>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86" name="Google Shape;1186;p70"/>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7" name="Google Shape;1187;p70"/>
            <p:cNvGrpSpPr/>
            <p:nvPr/>
          </p:nvGrpSpPr>
          <p:grpSpPr>
            <a:xfrm>
              <a:off x="3280929" y="3294542"/>
              <a:ext cx="109894" cy="272224"/>
              <a:chOff x="2711750" y="3572300"/>
              <a:chExt cx="230725" cy="598425"/>
            </a:xfrm>
          </p:grpSpPr>
          <p:sp>
            <p:nvSpPr>
              <p:cNvPr id="1188" name="Google Shape;1188;p70"/>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0"/>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0" name="Google Shape;1190;p70"/>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1" name="Google Shape;1191;p70"/>
            <p:cNvGrpSpPr/>
            <p:nvPr/>
          </p:nvGrpSpPr>
          <p:grpSpPr>
            <a:xfrm>
              <a:off x="3790439" y="2408636"/>
              <a:ext cx="73017" cy="75684"/>
              <a:chOff x="3781475" y="1624825"/>
              <a:chExt cx="153300" cy="166375"/>
            </a:xfrm>
          </p:grpSpPr>
          <p:sp>
            <p:nvSpPr>
              <p:cNvPr id="1192" name="Google Shape;1192;p70"/>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0"/>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0"/>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0"/>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6" name="Google Shape;1196;p70"/>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0"/>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70"/>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70"/>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70"/>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0"/>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70"/>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3" name="Google Shape;1203;p70"/>
            <p:cNvGrpSpPr/>
            <p:nvPr/>
          </p:nvGrpSpPr>
          <p:grpSpPr>
            <a:xfrm>
              <a:off x="4403342" y="3107749"/>
              <a:ext cx="316680" cy="101374"/>
              <a:chOff x="5068275" y="3161675"/>
              <a:chExt cx="664875" cy="222850"/>
            </a:xfrm>
          </p:grpSpPr>
          <p:sp>
            <p:nvSpPr>
              <p:cNvPr id="1204" name="Google Shape;1204;p70"/>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70"/>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70"/>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0"/>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8" name="Google Shape;1208;p70"/>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0"/>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70"/>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0"/>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0"/>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0"/>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0"/>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0"/>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0"/>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0"/>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0"/>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0"/>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0"/>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0"/>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70"/>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70"/>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0"/>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0"/>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0"/>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70"/>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0"/>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0"/>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70"/>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70"/>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70"/>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70"/>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70"/>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70"/>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0"/>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7" name="Google Shape;1237;p70"/>
            <p:cNvGrpSpPr/>
            <p:nvPr/>
          </p:nvGrpSpPr>
          <p:grpSpPr>
            <a:xfrm>
              <a:off x="3697513" y="2707266"/>
              <a:ext cx="59549" cy="79733"/>
              <a:chOff x="3586375" y="2281300"/>
              <a:chExt cx="125025" cy="175275"/>
            </a:xfrm>
          </p:grpSpPr>
          <p:sp>
            <p:nvSpPr>
              <p:cNvPr id="1238" name="Google Shape;1238;p70"/>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0"/>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0" name="Google Shape;1240;p70"/>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1" name="Google Shape;1241;p70"/>
            <p:cNvGrpSpPr/>
            <p:nvPr/>
          </p:nvGrpSpPr>
          <p:grpSpPr>
            <a:xfrm>
              <a:off x="4513224" y="3221724"/>
              <a:ext cx="274563" cy="280321"/>
              <a:chOff x="5298975" y="3412225"/>
              <a:chExt cx="576450" cy="616225"/>
            </a:xfrm>
          </p:grpSpPr>
          <p:sp>
            <p:nvSpPr>
              <p:cNvPr id="1242" name="Google Shape;1242;p70"/>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43" name="Google Shape;1243;p70"/>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 name="Google Shape;1244;p70"/>
            <p:cNvGrpSpPr/>
            <p:nvPr/>
          </p:nvGrpSpPr>
          <p:grpSpPr>
            <a:xfrm>
              <a:off x="4824403" y="3421846"/>
              <a:ext cx="110132" cy="130647"/>
              <a:chOff x="5952300" y="3852150"/>
              <a:chExt cx="231225" cy="287200"/>
            </a:xfrm>
          </p:grpSpPr>
          <p:sp>
            <p:nvSpPr>
              <p:cNvPr id="1245" name="Google Shape;1245;p70"/>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70"/>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7" name="Google Shape;1247;p70"/>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70"/>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70"/>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70"/>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70"/>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70"/>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0"/>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70"/>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5" name="Google Shape;1255;p70"/>
            <p:cNvGrpSpPr/>
            <p:nvPr/>
          </p:nvGrpSpPr>
          <p:grpSpPr>
            <a:xfrm>
              <a:off x="4295710" y="3079670"/>
              <a:ext cx="14968" cy="27135"/>
              <a:chOff x="4842300" y="3099950"/>
              <a:chExt cx="31425" cy="59650"/>
            </a:xfrm>
          </p:grpSpPr>
          <p:sp>
            <p:nvSpPr>
              <p:cNvPr id="1256" name="Google Shape;1256;p70"/>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0"/>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0"/>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70"/>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0" name="Google Shape;1260;p70"/>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0"/>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0"/>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70"/>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70"/>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0"/>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70"/>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70"/>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8" name="Google Shape;1268;p70"/>
            <p:cNvGrpSpPr/>
            <p:nvPr/>
          </p:nvGrpSpPr>
          <p:grpSpPr>
            <a:xfrm>
              <a:off x="3831056" y="2816010"/>
              <a:ext cx="37378" cy="27612"/>
              <a:chOff x="3866750" y="2520350"/>
              <a:chExt cx="78475" cy="60700"/>
            </a:xfrm>
          </p:grpSpPr>
          <p:sp>
            <p:nvSpPr>
              <p:cNvPr id="1269" name="Google Shape;1269;p70"/>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0"/>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0"/>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0"/>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3" name="Google Shape;1273;p70"/>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0"/>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0"/>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70"/>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70"/>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70"/>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70"/>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70"/>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0"/>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0"/>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70"/>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70"/>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0"/>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0"/>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0"/>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70"/>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70"/>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90" name="Google Shape;1290;p70"/>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0"/>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0"/>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0"/>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70"/>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70"/>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0"/>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70"/>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0"/>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70"/>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70"/>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70"/>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02" name="Google Shape;1302;p70"/>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70"/>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0"/>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70"/>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70"/>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0"/>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70"/>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70"/>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70"/>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70"/>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70"/>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0"/>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70"/>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5" name="Google Shape;1315;p70"/>
            <p:cNvGrpSpPr/>
            <p:nvPr/>
          </p:nvGrpSpPr>
          <p:grpSpPr>
            <a:xfrm>
              <a:off x="3632736" y="3051591"/>
              <a:ext cx="63288" cy="45217"/>
              <a:chOff x="3450375" y="3038225"/>
              <a:chExt cx="132875" cy="99400"/>
            </a:xfrm>
          </p:grpSpPr>
          <p:sp>
            <p:nvSpPr>
              <p:cNvPr id="1316" name="Google Shape;1316;p70"/>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70"/>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8" name="Google Shape;1318;p70"/>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70"/>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70"/>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70"/>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70"/>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0"/>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0"/>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70"/>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70"/>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27" name="Google Shape;1327;p70"/>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70"/>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70"/>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70"/>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70"/>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70"/>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70"/>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70"/>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70"/>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70"/>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37" name="Google Shape;1337;p70"/>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70"/>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70"/>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70"/>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70"/>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70"/>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43" name="Google Shape;1343;p70"/>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70"/>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70"/>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7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7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0"/>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70"/>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70"/>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70"/>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70"/>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3" name="Google Shape;1353;p70"/>
          <p:cNvGrpSpPr/>
          <p:nvPr/>
        </p:nvGrpSpPr>
        <p:grpSpPr>
          <a:xfrm>
            <a:off x="3554131" y="1233340"/>
            <a:ext cx="2078182" cy="1366558"/>
            <a:chOff x="235800" y="830650"/>
            <a:chExt cx="6978450" cy="4588844"/>
          </a:xfrm>
        </p:grpSpPr>
        <p:sp>
          <p:nvSpPr>
            <p:cNvPr id="1354" name="Google Shape;1354;p70"/>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70"/>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70"/>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70"/>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70"/>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70"/>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0" name="Google Shape;1360;p70"/>
          <p:cNvGrpSpPr/>
          <p:nvPr/>
        </p:nvGrpSpPr>
        <p:grpSpPr>
          <a:xfrm>
            <a:off x="742628" y="3064442"/>
            <a:ext cx="2622876" cy="1333540"/>
            <a:chOff x="238125" y="1038125"/>
            <a:chExt cx="7146800" cy="3633625"/>
          </a:xfrm>
        </p:grpSpPr>
        <p:sp>
          <p:nvSpPr>
            <p:cNvPr id="1361" name="Google Shape;1361;p70"/>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70"/>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70"/>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70"/>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70"/>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70"/>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70"/>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70"/>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70"/>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70"/>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0"/>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70"/>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70"/>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70"/>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70"/>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70"/>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70"/>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70"/>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70"/>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70"/>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70"/>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70"/>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70"/>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70"/>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70"/>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70"/>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70"/>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70"/>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70"/>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70"/>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70"/>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70"/>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70"/>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70"/>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70"/>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70"/>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70"/>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0"/>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0"/>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0"/>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0"/>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0"/>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0"/>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0"/>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0"/>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0"/>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0"/>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70"/>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0"/>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0"/>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0"/>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0"/>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0"/>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0"/>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0"/>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0"/>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0"/>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0"/>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0"/>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0"/>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0"/>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0"/>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70"/>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70"/>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70"/>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70"/>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70"/>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70"/>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70"/>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70"/>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70"/>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70"/>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70"/>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0"/>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0"/>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70"/>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70"/>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0"/>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70"/>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70"/>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0"/>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70"/>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0"/>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0"/>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0"/>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0"/>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0"/>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0"/>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0"/>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0"/>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0"/>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0"/>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0"/>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0"/>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0"/>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0"/>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0"/>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0"/>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0"/>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0"/>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0"/>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0"/>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0"/>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70"/>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0"/>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0"/>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0"/>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0"/>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0"/>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0"/>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70"/>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0"/>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70"/>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70"/>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0"/>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0"/>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0"/>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0"/>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0"/>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0"/>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70"/>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70"/>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0"/>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0"/>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70"/>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70"/>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0"/>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0"/>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0"/>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0"/>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0"/>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0"/>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0"/>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0"/>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0"/>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0"/>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0"/>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0"/>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0"/>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0"/>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0"/>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0"/>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0"/>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0"/>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0"/>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70"/>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0"/>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0"/>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0"/>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70"/>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0"/>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0"/>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0"/>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0"/>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70"/>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0"/>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0"/>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0"/>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0"/>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70"/>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0"/>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0"/>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0"/>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0"/>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0"/>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0"/>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0"/>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0"/>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0"/>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0"/>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0"/>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70"/>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70"/>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0"/>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0"/>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70"/>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70"/>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70"/>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0"/>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0"/>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0"/>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0"/>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0"/>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0"/>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0"/>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0"/>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0"/>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70"/>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70"/>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0"/>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0"/>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70"/>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0"/>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0"/>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0"/>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70"/>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0"/>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0"/>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0"/>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0"/>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0"/>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0"/>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0"/>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0"/>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0"/>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0"/>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0"/>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0"/>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0"/>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0"/>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0"/>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0"/>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0"/>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0"/>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0"/>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0"/>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0"/>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0"/>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0"/>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0"/>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0"/>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70"/>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70"/>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0"/>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0"/>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0"/>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70"/>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70"/>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0"/>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0"/>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0"/>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0"/>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0"/>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0"/>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0"/>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0"/>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0"/>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0"/>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0"/>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0"/>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0"/>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0"/>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0"/>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0"/>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0"/>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0"/>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0"/>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70"/>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0"/>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0"/>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0"/>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70"/>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0"/>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0"/>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0"/>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0"/>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0"/>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0"/>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0"/>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0"/>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0"/>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0"/>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0"/>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0"/>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0"/>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0"/>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0"/>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0"/>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0"/>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0"/>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0"/>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0"/>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0"/>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0"/>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0"/>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0"/>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0"/>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0"/>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0"/>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0"/>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0"/>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70"/>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0"/>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0"/>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0"/>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0"/>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0"/>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0"/>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0"/>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0"/>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0"/>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0"/>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0"/>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0"/>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0"/>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0"/>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0"/>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0"/>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0"/>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0"/>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70"/>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0"/>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0"/>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70"/>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70"/>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0"/>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70"/>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0"/>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70"/>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0"/>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0"/>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0"/>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0"/>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0"/>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0"/>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0"/>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0"/>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0"/>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70"/>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0"/>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0"/>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70"/>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0"/>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0"/>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0"/>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0"/>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0"/>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0"/>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0"/>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0"/>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0"/>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0"/>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0"/>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0"/>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0"/>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70"/>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0"/>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0"/>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0"/>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70"/>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0"/>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0"/>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70"/>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70"/>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0"/>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70"/>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0"/>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70"/>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70"/>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0"/>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0"/>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0"/>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0"/>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0"/>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0"/>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70"/>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70"/>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0"/>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70"/>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70"/>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70"/>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70"/>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0"/>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0"/>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0"/>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0"/>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0"/>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70"/>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0"/>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0"/>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0"/>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0"/>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70"/>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70"/>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70"/>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0"/>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70"/>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0"/>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0"/>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0"/>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70"/>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70"/>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0"/>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0"/>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0"/>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70"/>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70"/>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70"/>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70"/>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0"/>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0"/>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0"/>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0"/>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0"/>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0"/>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0"/>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0"/>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0"/>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0"/>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0"/>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0"/>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0"/>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0"/>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70"/>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0"/>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0"/>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0"/>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0"/>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70"/>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0"/>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0"/>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70"/>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0"/>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0"/>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0"/>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0"/>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0"/>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0"/>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0"/>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0"/>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0"/>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0"/>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0"/>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0"/>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0"/>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0"/>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70"/>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0"/>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0"/>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0"/>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0"/>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0"/>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0"/>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0"/>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0"/>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0"/>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0"/>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0"/>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0"/>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0"/>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70"/>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0"/>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0"/>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0"/>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70"/>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0"/>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0"/>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0"/>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0"/>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0"/>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0"/>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0"/>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0"/>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70"/>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0"/>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0"/>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0"/>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0"/>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0"/>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0"/>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0"/>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0"/>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0"/>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0"/>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0"/>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0"/>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0"/>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0"/>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0"/>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0"/>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0"/>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0"/>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0"/>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0"/>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0"/>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0"/>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0"/>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0"/>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0"/>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0"/>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0"/>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0"/>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0"/>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0"/>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0"/>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0"/>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0"/>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0"/>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0"/>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70"/>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0"/>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0"/>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0"/>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0"/>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0"/>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0"/>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0"/>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0"/>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0"/>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0"/>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0"/>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0"/>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0"/>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0"/>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0"/>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0"/>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0"/>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0"/>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0"/>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0"/>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0"/>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0"/>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0"/>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0"/>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0"/>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0"/>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0"/>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0"/>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0"/>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0"/>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0"/>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0"/>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0"/>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0"/>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0"/>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0"/>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0"/>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0"/>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0"/>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0"/>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0"/>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0"/>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0"/>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0"/>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0"/>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0"/>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0"/>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0"/>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0"/>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0"/>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0"/>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0"/>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0"/>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0"/>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0"/>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0"/>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0"/>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0"/>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0"/>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0"/>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0"/>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0"/>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0"/>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0"/>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0"/>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0"/>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0"/>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0"/>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0"/>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0"/>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0"/>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0"/>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0"/>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0"/>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0"/>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0"/>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70"/>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0"/>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0"/>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0"/>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0"/>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0"/>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0"/>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0"/>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0"/>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0"/>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0"/>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0"/>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0"/>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0"/>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0"/>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0"/>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0"/>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0"/>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0"/>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70"/>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0"/>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0"/>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0"/>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0"/>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0"/>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0"/>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0"/>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0"/>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0"/>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0"/>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0"/>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0"/>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0"/>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0"/>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0"/>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0"/>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0"/>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0"/>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0"/>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0"/>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0"/>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0"/>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0"/>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0"/>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0"/>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0"/>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0"/>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0"/>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0"/>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0"/>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0"/>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0"/>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0"/>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0"/>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0"/>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0"/>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0"/>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0"/>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0"/>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0"/>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0"/>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0"/>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0"/>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0"/>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0"/>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0"/>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0"/>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0"/>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0"/>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0"/>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0"/>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0"/>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0"/>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0"/>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0"/>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0"/>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0"/>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0"/>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0"/>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0"/>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0"/>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0"/>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0"/>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0"/>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0"/>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0"/>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0"/>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0"/>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0"/>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0"/>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0"/>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0"/>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0"/>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0"/>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0"/>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0"/>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0"/>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0"/>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0"/>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0"/>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0"/>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0"/>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0"/>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0"/>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0"/>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0"/>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0"/>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0"/>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0"/>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0"/>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0"/>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0"/>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0"/>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0"/>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0"/>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0"/>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0"/>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0"/>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0"/>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0"/>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0"/>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0"/>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0"/>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0"/>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0"/>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0"/>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0"/>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0"/>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0"/>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0"/>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0"/>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0"/>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0"/>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0"/>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0"/>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0"/>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0"/>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0"/>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0"/>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0"/>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0"/>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0"/>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0"/>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0"/>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0"/>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0"/>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0"/>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0"/>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0"/>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0"/>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0"/>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0"/>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0"/>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0"/>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0"/>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0"/>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0"/>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0"/>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0"/>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0"/>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0"/>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0"/>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0"/>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0"/>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0"/>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0"/>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0"/>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0"/>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0"/>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0"/>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0"/>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0"/>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0"/>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0"/>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0"/>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0"/>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0"/>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0"/>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0"/>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0"/>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0"/>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0"/>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0"/>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0"/>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0"/>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0"/>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0"/>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0"/>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0"/>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0"/>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0"/>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0"/>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0"/>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0"/>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0"/>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0"/>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0"/>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0"/>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0"/>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0"/>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0"/>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0"/>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0"/>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0"/>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0"/>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0"/>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0"/>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0"/>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0"/>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0"/>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0"/>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0"/>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0"/>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0"/>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0"/>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0"/>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0"/>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0"/>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0"/>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0"/>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0"/>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0"/>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0"/>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0"/>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0"/>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0"/>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0"/>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0"/>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0"/>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0"/>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0"/>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0"/>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0"/>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0"/>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0"/>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0"/>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0"/>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0"/>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0"/>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0"/>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0"/>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0"/>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0"/>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0"/>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0"/>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0"/>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0"/>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0"/>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0"/>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0"/>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0"/>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0"/>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0"/>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0"/>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0"/>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0"/>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0"/>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0"/>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0"/>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0"/>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0"/>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0"/>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0"/>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0"/>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0"/>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0"/>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0"/>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0"/>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0"/>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0"/>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0"/>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0"/>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0"/>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0"/>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0"/>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0"/>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0"/>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0"/>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0"/>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0"/>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0"/>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0"/>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0"/>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0"/>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0"/>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0"/>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0"/>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0"/>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0"/>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0"/>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0"/>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0"/>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0"/>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0"/>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0"/>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0"/>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0"/>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0"/>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0"/>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0"/>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0"/>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0"/>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0"/>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0"/>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0"/>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0"/>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0"/>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0"/>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0"/>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0"/>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0"/>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0"/>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0"/>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0"/>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0"/>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0"/>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0"/>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0"/>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0"/>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0"/>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0"/>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0"/>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0"/>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0"/>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0"/>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0"/>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0"/>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0"/>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0"/>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0"/>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0"/>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0"/>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0"/>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0"/>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0"/>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0"/>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0"/>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0"/>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0"/>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0"/>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0"/>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0"/>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0"/>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0"/>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0"/>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0"/>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0"/>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0"/>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0"/>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0"/>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0"/>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0"/>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0"/>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0"/>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0"/>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0"/>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0"/>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0"/>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0"/>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0"/>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0"/>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0"/>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0"/>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0"/>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0"/>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0"/>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0"/>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0"/>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0"/>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0"/>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0"/>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0"/>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0"/>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0"/>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0"/>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0"/>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0"/>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0"/>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0"/>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0"/>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0"/>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0"/>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0"/>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0"/>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0"/>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0"/>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0"/>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0"/>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0"/>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0"/>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0"/>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0"/>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0"/>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0"/>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0"/>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0"/>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0"/>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0"/>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0"/>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0"/>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0"/>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0"/>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0"/>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0"/>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0"/>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0"/>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0"/>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0"/>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0"/>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0"/>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0"/>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0"/>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0"/>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0"/>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0"/>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0"/>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0"/>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0"/>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0"/>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0"/>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0"/>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0"/>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0"/>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0"/>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0"/>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0"/>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0"/>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0"/>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0"/>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0"/>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0"/>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0"/>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0"/>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0"/>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0"/>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0"/>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0"/>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0"/>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0"/>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0"/>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0"/>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0"/>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0"/>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0"/>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0"/>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0"/>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0"/>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0"/>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0"/>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0"/>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0"/>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0"/>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0"/>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0"/>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0"/>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0"/>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0"/>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0"/>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0"/>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0"/>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0"/>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0"/>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0"/>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0"/>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0"/>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0"/>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0"/>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0"/>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0"/>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0"/>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0"/>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0"/>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0"/>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0"/>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0"/>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0"/>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0"/>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0"/>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0"/>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0"/>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0"/>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0"/>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0"/>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0"/>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0"/>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0"/>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0"/>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0"/>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0"/>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0"/>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0"/>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0"/>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0"/>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0"/>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0"/>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0"/>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0"/>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0"/>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0"/>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0"/>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0"/>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0"/>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0"/>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0"/>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0"/>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0"/>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0"/>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0"/>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0"/>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0"/>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0"/>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0"/>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0"/>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0"/>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0"/>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0"/>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0"/>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0"/>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0"/>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0"/>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0"/>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0"/>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0"/>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0"/>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0"/>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0"/>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0"/>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0"/>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0"/>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0"/>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0"/>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0"/>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0"/>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0"/>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0"/>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0"/>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0"/>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0"/>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0"/>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0"/>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0"/>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0"/>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0"/>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0"/>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0"/>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0"/>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0"/>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0"/>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0"/>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0"/>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0"/>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0"/>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0"/>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0"/>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0"/>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0"/>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0"/>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0"/>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0"/>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0"/>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0"/>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0"/>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0"/>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0"/>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0"/>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0"/>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0"/>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0"/>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0"/>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0"/>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0"/>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0"/>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0"/>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0"/>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0"/>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0"/>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0"/>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0"/>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0"/>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0"/>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0"/>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0"/>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0"/>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0"/>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0"/>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0"/>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0"/>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0"/>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0"/>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0"/>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0"/>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0"/>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0"/>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0"/>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0"/>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0"/>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0"/>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0"/>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0"/>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0"/>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0"/>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0"/>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0"/>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0"/>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0"/>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0"/>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0"/>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0"/>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0"/>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0"/>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0"/>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0"/>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0"/>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0"/>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0"/>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0"/>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0"/>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0"/>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0"/>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0"/>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0"/>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0"/>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0"/>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0"/>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0"/>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0"/>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0"/>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0"/>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0"/>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0"/>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0"/>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0"/>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0"/>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0"/>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0"/>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0"/>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0"/>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0"/>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0"/>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0"/>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0"/>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0"/>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0"/>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0"/>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0"/>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0"/>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0"/>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0"/>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0"/>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0"/>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0"/>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0"/>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0"/>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0"/>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0"/>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0"/>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0"/>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0"/>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0"/>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0"/>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0"/>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0"/>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0"/>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0"/>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0"/>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0"/>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0"/>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0"/>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0"/>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0"/>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0"/>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0"/>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0"/>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0"/>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0"/>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0"/>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0"/>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0"/>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0"/>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0"/>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0"/>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0"/>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0"/>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0"/>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0"/>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0"/>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0"/>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0"/>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0"/>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0"/>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0"/>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0"/>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0"/>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0"/>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0"/>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0"/>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0"/>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0"/>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0"/>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0"/>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0"/>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0"/>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0"/>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0"/>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0"/>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0"/>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0"/>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0"/>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0"/>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0"/>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0"/>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0"/>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0"/>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0"/>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0"/>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0"/>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0"/>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0"/>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0"/>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0"/>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0"/>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0"/>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0"/>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0"/>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0"/>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0"/>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0"/>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0"/>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0"/>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0"/>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0"/>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0"/>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0"/>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0"/>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0"/>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0"/>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0"/>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0"/>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0"/>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0"/>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0"/>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0"/>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0"/>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0"/>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0"/>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0"/>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0"/>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0"/>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0"/>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0"/>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0"/>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0"/>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0"/>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0"/>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0"/>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0"/>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0"/>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0"/>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0"/>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0"/>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0"/>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0"/>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0"/>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0"/>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0"/>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0"/>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0"/>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0"/>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0"/>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0"/>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0"/>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0"/>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0"/>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0"/>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0"/>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0"/>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0"/>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0"/>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0"/>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0"/>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0"/>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0"/>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0"/>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0"/>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0"/>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0"/>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0"/>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0"/>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0"/>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0"/>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0"/>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0"/>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0"/>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0"/>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0"/>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0"/>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0"/>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0"/>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0"/>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0"/>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0"/>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0"/>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0"/>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0"/>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0"/>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0"/>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0"/>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0"/>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0"/>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0"/>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0"/>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0"/>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0"/>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0"/>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0"/>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0"/>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0"/>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0"/>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0"/>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0"/>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0"/>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0"/>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0"/>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0"/>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0"/>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0"/>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0"/>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0"/>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0"/>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0"/>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0"/>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0"/>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0"/>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0"/>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0"/>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0"/>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0"/>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0"/>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0"/>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0"/>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0"/>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0"/>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0"/>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0"/>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0"/>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0"/>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0"/>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0"/>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0"/>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0"/>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0"/>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0"/>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0"/>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0"/>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0"/>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0"/>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0"/>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0"/>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0"/>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0"/>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0"/>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0"/>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0"/>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0"/>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0"/>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0"/>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0"/>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0"/>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0"/>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0"/>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0"/>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0"/>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0"/>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0"/>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0"/>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0"/>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0"/>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0"/>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0"/>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0"/>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0"/>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0"/>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0"/>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0"/>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0"/>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0"/>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0"/>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0"/>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0"/>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0"/>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0"/>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0"/>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0"/>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0"/>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0"/>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0"/>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0"/>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0"/>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0"/>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0"/>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0"/>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0"/>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0"/>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0"/>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0"/>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0"/>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0"/>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0"/>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0"/>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0"/>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0"/>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0"/>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0"/>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0"/>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0"/>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0"/>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0"/>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0"/>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0"/>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0"/>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0"/>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0"/>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0"/>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0"/>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0"/>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0"/>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0"/>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0"/>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0"/>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0"/>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0"/>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0"/>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0"/>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0"/>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0"/>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0"/>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0"/>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0"/>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0"/>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0"/>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0"/>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0"/>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0"/>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0"/>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0"/>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0"/>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0"/>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0"/>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0"/>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0"/>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0"/>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0"/>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0"/>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0"/>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0"/>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0"/>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0"/>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0"/>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0"/>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0"/>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0"/>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0"/>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0"/>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0"/>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0"/>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0"/>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0"/>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0"/>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0"/>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0"/>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0"/>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0"/>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0"/>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0"/>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0"/>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0"/>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0"/>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0"/>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0"/>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0"/>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0"/>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0"/>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0"/>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0"/>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0"/>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0"/>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0"/>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0"/>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0"/>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0"/>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0"/>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0"/>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0"/>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0"/>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0"/>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0"/>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0"/>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0"/>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0"/>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0"/>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0"/>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0"/>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0"/>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0"/>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0"/>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0"/>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3" name="Google Shape;2933;p70"/>
          <p:cNvGrpSpPr/>
          <p:nvPr/>
        </p:nvGrpSpPr>
        <p:grpSpPr>
          <a:xfrm>
            <a:off x="5857556" y="1206552"/>
            <a:ext cx="2590840" cy="1380235"/>
            <a:chOff x="233350" y="949250"/>
            <a:chExt cx="7137300" cy="3802300"/>
          </a:xfrm>
        </p:grpSpPr>
        <p:sp>
          <p:nvSpPr>
            <p:cNvPr id="2934" name="Google Shape;2934;p70"/>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0"/>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0"/>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0"/>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0"/>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0"/>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0"/>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0"/>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0"/>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0"/>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0"/>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0"/>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0"/>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0"/>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0"/>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0"/>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0"/>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0"/>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0"/>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0"/>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0"/>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0"/>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0"/>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0"/>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0"/>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0"/>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0"/>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0"/>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0"/>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0"/>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0"/>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0"/>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0"/>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0"/>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0"/>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0"/>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0"/>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0"/>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0"/>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0"/>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0"/>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0"/>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0"/>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0"/>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0"/>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0"/>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0"/>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0"/>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0"/>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0"/>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0"/>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5" name="Google Shape;2985;p70"/>
          <p:cNvGrpSpPr/>
          <p:nvPr/>
        </p:nvGrpSpPr>
        <p:grpSpPr>
          <a:xfrm>
            <a:off x="7671985" y="3251325"/>
            <a:ext cx="104231" cy="320340"/>
            <a:chOff x="7564426" y="3224343"/>
            <a:chExt cx="119985" cy="368801"/>
          </a:xfrm>
        </p:grpSpPr>
        <p:sp>
          <p:nvSpPr>
            <p:cNvPr id="2986" name="Google Shape;2986;p70"/>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0"/>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8" name="Google Shape;2988;p70"/>
          <p:cNvGrpSpPr/>
          <p:nvPr/>
        </p:nvGrpSpPr>
        <p:grpSpPr>
          <a:xfrm>
            <a:off x="7371473" y="3245427"/>
            <a:ext cx="189489" cy="332132"/>
            <a:chOff x="8370831" y="3202002"/>
            <a:chExt cx="218129" cy="382376"/>
          </a:xfrm>
        </p:grpSpPr>
        <p:sp>
          <p:nvSpPr>
            <p:cNvPr id="2989" name="Google Shape;2989;p70"/>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0"/>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1" name="Google Shape;2991;p70"/>
          <p:cNvGrpSpPr/>
          <p:nvPr/>
        </p:nvGrpSpPr>
        <p:grpSpPr>
          <a:xfrm>
            <a:off x="8094863" y="3656559"/>
            <a:ext cx="309429" cy="267000"/>
            <a:chOff x="6742064" y="3750480"/>
            <a:chExt cx="399315" cy="344560"/>
          </a:xfrm>
        </p:grpSpPr>
        <p:sp>
          <p:nvSpPr>
            <p:cNvPr id="2992" name="Google Shape;2992;p70"/>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0"/>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4" name="Google Shape;2994;p70"/>
          <p:cNvGrpSpPr/>
          <p:nvPr/>
        </p:nvGrpSpPr>
        <p:grpSpPr>
          <a:xfrm>
            <a:off x="7633882" y="4007606"/>
            <a:ext cx="180437" cy="281608"/>
            <a:chOff x="7248525" y="3739696"/>
            <a:chExt cx="230531" cy="359790"/>
          </a:xfrm>
        </p:grpSpPr>
        <p:sp>
          <p:nvSpPr>
            <p:cNvPr id="2995" name="Google Shape;2995;p70"/>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0"/>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7" name="Google Shape;2997;p70"/>
          <p:cNvGrpSpPr/>
          <p:nvPr/>
        </p:nvGrpSpPr>
        <p:grpSpPr>
          <a:xfrm>
            <a:off x="7879801" y="3650830"/>
            <a:ext cx="162896" cy="278710"/>
            <a:chOff x="7601242" y="3729267"/>
            <a:chExt cx="222566" cy="380803"/>
          </a:xfrm>
        </p:grpSpPr>
        <p:sp>
          <p:nvSpPr>
            <p:cNvPr id="2998" name="Google Shape;2998;p70"/>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0"/>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0" name="Google Shape;3000;p70"/>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1" name="Google Shape;3001;p70"/>
          <p:cNvGrpSpPr/>
          <p:nvPr/>
        </p:nvGrpSpPr>
        <p:grpSpPr>
          <a:xfrm>
            <a:off x="7369446" y="3651971"/>
            <a:ext cx="193543" cy="275990"/>
            <a:chOff x="8304647" y="3738687"/>
            <a:chExt cx="225076" cy="320956"/>
          </a:xfrm>
        </p:grpSpPr>
        <p:sp>
          <p:nvSpPr>
            <p:cNvPr id="3002" name="Google Shape;3002;p70"/>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0"/>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0"/>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5" name="Google Shape;3005;p70"/>
          <p:cNvGrpSpPr/>
          <p:nvPr/>
        </p:nvGrpSpPr>
        <p:grpSpPr>
          <a:xfrm>
            <a:off x="7641939" y="3651971"/>
            <a:ext cx="178492" cy="275990"/>
            <a:chOff x="8615101" y="3738687"/>
            <a:chExt cx="207573" cy="320956"/>
          </a:xfrm>
        </p:grpSpPr>
        <p:sp>
          <p:nvSpPr>
            <p:cNvPr id="3006" name="Google Shape;3006;p70"/>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0"/>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0"/>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9" name="Google Shape;3009;p70"/>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0" name="Google Shape;3010;p70"/>
          <p:cNvGrpSpPr/>
          <p:nvPr/>
        </p:nvGrpSpPr>
        <p:grpSpPr>
          <a:xfrm>
            <a:off x="6036644" y="3773459"/>
            <a:ext cx="557670" cy="511283"/>
            <a:chOff x="6015419" y="3716859"/>
            <a:chExt cx="557671" cy="511283"/>
          </a:xfrm>
        </p:grpSpPr>
        <p:sp>
          <p:nvSpPr>
            <p:cNvPr id="3011" name="Google Shape;3011;p70"/>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2" name="Google Shape;3012;p70"/>
            <p:cNvGrpSpPr/>
            <p:nvPr/>
          </p:nvGrpSpPr>
          <p:grpSpPr>
            <a:xfrm>
              <a:off x="6036094" y="3716980"/>
              <a:ext cx="529860" cy="510468"/>
              <a:chOff x="6036094" y="3716980"/>
              <a:chExt cx="529860" cy="510468"/>
            </a:xfrm>
          </p:grpSpPr>
          <p:sp>
            <p:nvSpPr>
              <p:cNvPr id="3013" name="Google Shape;3013;p70"/>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0"/>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0"/>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0"/>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0"/>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0"/>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0"/>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0"/>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0"/>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0"/>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23" name="Google Shape;3023;p70"/>
          <p:cNvGrpSpPr/>
          <p:nvPr/>
        </p:nvGrpSpPr>
        <p:grpSpPr>
          <a:xfrm>
            <a:off x="6665529" y="3130228"/>
            <a:ext cx="576302" cy="511871"/>
            <a:chOff x="6644304" y="3073628"/>
            <a:chExt cx="576302" cy="511871"/>
          </a:xfrm>
        </p:grpSpPr>
        <p:sp>
          <p:nvSpPr>
            <p:cNvPr id="3024" name="Google Shape;3024;p70"/>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5" name="Google Shape;3025;p70"/>
            <p:cNvGrpSpPr/>
            <p:nvPr/>
          </p:nvGrpSpPr>
          <p:grpSpPr>
            <a:xfrm>
              <a:off x="6712169" y="3085440"/>
              <a:ext cx="481622" cy="494913"/>
              <a:chOff x="6712169" y="3085440"/>
              <a:chExt cx="481622" cy="494913"/>
            </a:xfrm>
          </p:grpSpPr>
          <p:sp>
            <p:nvSpPr>
              <p:cNvPr id="3026" name="Google Shape;3026;p70"/>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0"/>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0"/>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0"/>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0"/>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1" name="Google Shape;3031;p70"/>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0"/>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0"/>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4" name="Google Shape;3034;p70"/>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5" name="Google Shape;3035;p70"/>
          <p:cNvGrpSpPr/>
          <p:nvPr/>
        </p:nvGrpSpPr>
        <p:grpSpPr>
          <a:xfrm>
            <a:off x="6673379" y="3773223"/>
            <a:ext cx="560631" cy="511352"/>
            <a:chOff x="6652154" y="3716623"/>
            <a:chExt cx="560631" cy="511352"/>
          </a:xfrm>
        </p:grpSpPr>
        <p:sp>
          <p:nvSpPr>
            <p:cNvPr id="3036" name="Google Shape;3036;p70"/>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7" name="Google Shape;3037;p70"/>
            <p:cNvGrpSpPr/>
            <p:nvPr/>
          </p:nvGrpSpPr>
          <p:grpSpPr>
            <a:xfrm>
              <a:off x="6669657" y="3716715"/>
              <a:ext cx="466779" cy="464290"/>
              <a:chOff x="6669657" y="3716715"/>
              <a:chExt cx="466779" cy="464290"/>
            </a:xfrm>
          </p:grpSpPr>
          <p:sp>
            <p:nvSpPr>
              <p:cNvPr id="3038" name="Google Shape;3038;p70"/>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0"/>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0"/>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0"/>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0"/>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0"/>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0"/>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0"/>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0"/>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0"/>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0"/>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0"/>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0"/>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51" name="Google Shape;3051;p70"/>
          <p:cNvGrpSpPr/>
          <p:nvPr/>
        </p:nvGrpSpPr>
        <p:grpSpPr>
          <a:xfrm>
            <a:off x="7867470" y="4054631"/>
            <a:ext cx="187557" cy="187557"/>
            <a:chOff x="8565775" y="671075"/>
            <a:chExt cx="441000" cy="441000"/>
          </a:xfrm>
        </p:grpSpPr>
        <p:sp>
          <p:nvSpPr>
            <p:cNvPr id="3052" name="Google Shape;3052;p70"/>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0"/>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4" name="Google Shape;3054;p70"/>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0"/>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6" name="Google Shape;3056;p70"/>
          <p:cNvGrpSpPr/>
          <p:nvPr/>
        </p:nvGrpSpPr>
        <p:grpSpPr>
          <a:xfrm>
            <a:off x="6021325" y="3132850"/>
            <a:ext cx="587871" cy="512373"/>
            <a:chOff x="6000100" y="3076250"/>
            <a:chExt cx="587871" cy="512373"/>
          </a:xfrm>
        </p:grpSpPr>
        <p:sp>
          <p:nvSpPr>
            <p:cNvPr id="3057" name="Google Shape;3057;p70"/>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8" name="Google Shape;3058;p70"/>
            <p:cNvGrpSpPr/>
            <p:nvPr/>
          </p:nvGrpSpPr>
          <p:grpSpPr>
            <a:xfrm>
              <a:off x="6031360" y="3076713"/>
              <a:ext cx="539107" cy="480965"/>
              <a:chOff x="6031360" y="3076713"/>
              <a:chExt cx="539107" cy="480965"/>
            </a:xfrm>
          </p:grpSpPr>
          <p:sp>
            <p:nvSpPr>
              <p:cNvPr id="3059" name="Google Shape;3059;p70"/>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0"/>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0"/>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0"/>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0"/>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0"/>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0"/>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66" name="Google Shape;3066;p70"/>
          <p:cNvGrpSpPr/>
          <p:nvPr/>
        </p:nvGrpSpPr>
        <p:grpSpPr>
          <a:xfrm>
            <a:off x="3597785" y="3065882"/>
            <a:ext cx="2241344" cy="1330656"/>
            <a:chOff x="3597785" y="3065882"/>
            <a:chExt cx="2241344" cy="1330656"/>
          </a:xfrm>
        </p:grpSpPr>
        <p:grpSp>
          <p:nvGrpSpPr>
            <p:cNvPr id="3067" name="Google Shape;3067;p70"/>
            <p:cNvGrpSpPr/>
            <p:nvPr/>
          </p:nvGrpSpPr>
          <p:grpSpPr>
            <a:xfrm>
              <a:off x="5296908" y="3937355"/>
              <a:ext cx="143198" cy="32380"/>
              <a:chOff x="5296908" y="3937355"/>
              <a:chExt cx="143198" cy="32380"/>
            </a:xfrm>
          </p:grpSpPr>
          <p:sp>
            <p:nvSpPr>
              <p:cNvPr id="3068" name="Google Shape;3068;p70"/>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9" name="Google Shape;3069;p70"/>
              <p:cNvGrpSpPr/>
              <p:nvPr/>
            </p:nvGrpSpPr>
            <p:grpSpPr>
              <a:xfrm>
                <a:off x="5402331" y="3937355"/>
                <a:ext cx="37776" cy="32380"/>
                <a:chOff x="5402331" y="3937355"/>
                <a:chExt cx="37776" cy="32380"/>
              </a:xfrm>
            </p:grpSpPr>
            <p:sp>
              <p:nvSpPr>
                <p:cNvPr id="3070" name="Google Shape;3070;p70"/>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0"/>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2" name="Google Shape;3072;p70"/>
              <p:cNvGrpSpPr/>
              <p:nvPr/>
            </p:nvGrpSpPr>
            <p:grpSpPr>
              <a:xfrm>
                <a:off x="5296908" y="3937355"/>
                <a:ext cx="37783" cy="32380"/>
                <a:chOff x="5296908" y="3937355"/>
                <a:chExt cx="37783" cy="32380"/>
              </a:xfrm>
            </p:grpSpPr>
            <p:sp>
              <p:nvSpPr>
                <p:cNvPr id="3073" name="Google Shape;3073;p70"/>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0"/>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75" name="Google Shape;3075;p70"/>
            <p:cNvGrpSpPr/>
            <p:nvPr/>
          </p:nvGrpSpPr>
          <p:grpSpPr>
            <a:xfrm>
              <a:off x="4724163" y="3119631"/>
              <a:ext cx="120838" cy="84218"/>
              <a:chOff x="4724163" y="3119631"/>
              <a:chExt cx="120838" cy="84218"/>
            </a:xfrm>
          </p:grpSpPr>
          <p:grpSp>
            <p:nvGrpSpPr>
              <p:cNvPr id="3076" name="Google Shape;3076;p70"/>
              <p:cNvGrpSpPr/>
              <p:nvPr/>
            </p:nvGrpSpPr>
            <p:grpSpPr>
              <a:xfrm>
                <a:off x="4746712" y="3132773"/>
                <a:ext cx="86869" cy="56424"/>
                <a:chOff x="4746712" y="3132773"/>
                <a:chExt cx="86869" cy="56424"/>
              </a:xfrm>
            </p:grpSpPr>
            <p:sp>
              <p:nvSpPr>
                <p:cNvPr id="3077" name="Google Shape;3077;p70"/>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0"/>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9" name="Google Shape;3079;p70"/>
              <p:cNvGrpSpPr/>
              <p:nvPr/>
            </p:nvGrpSpPr>
            <p:grpSpPr>
              <a:xfrm>
                <a:off x="4773634" y="3143336"/>
                <a:ext cx="37776" cy="32451"/>
                <a:chOff x="4773634" y="3143336"/>
                <a:chExt cx="37776" cy="32451"/>
              </a:xfrm>
            </p:grpSpPr>
            <p:sp>
              <p:nvSpPr>
                <p:cNvPr id="3080" name="Google Shape;3080;p70"/>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0"/>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2" name="Google Shape;3082;p70"/>
              <p:cNvGrpSpPr/>
              <p:nvPr/>
            </p:nvGrpSpPr>
            <p:grpSpPr>
              <a:xfrm>
                <a:off x="4724163" y="3131248"/>
                <a:ext cx="37776" cy="32459"/>
                <a:chOff x="4724163" y="3131248"/>
                <a:chExt cx="37776" cy="32459"/>
              </a:xfrm>
            </p:grpSpPr>
            <p:sp>
              <p:nvSpPr>
                <p:cNvPr id="3083" name="Google Shape;3083;p70"/>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0"/>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5" name="Google Shape;3085;p70"/>
              <p:cNvGrpSpPr/>
              <p:nvPr/>
            </p:nvGrpSpPr>
            <p:grpSpPr>
              <a:xfrm>
                <a:off x="4755081" y="3176054"/>
                <a:ext cx="32357" cy="27795"/>
                <a:chOff x="4755081" y="3176054"/>
                <a:chExt cx="32357" cy="27795"/>
              </a:xfrm>
            </p:grpSpPr>
            <p:sp>
              <p:nvSpPr>
                <p:cNvPr id="3086" name="Google Shape;3086;p70"/>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0"/>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8" name="Google Shape;3088;p70"/>
              <p:cNvGrpSpPr/>
              <p:nvPr/>
            </p:nvGrpSpPr>
            <p:grpSpPr>
              <a:xfrm>
                <a:off x="4812550" y="3119631"/>
                <a:ext cx="32451" cy="27803"/>
                <a:chOff x="4812550" y="3119631"/>
                <a:chExt cx="32451" cy="27803"/>
              </a:xfrm>
            </p:grpSpPr>
            <p:sp>
              <p:nvSpPr>
                <p:cNvPr id="3089" name="Google Shape;3089;p70"/>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0"/>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91" name="Google Shape;3091;p70"/>
            <p:cNvGrpSpPr/>
            <p:nvPr/>
          </p:nvGrpSpPr>
          <p:grpSpPr>
            <a:xfrm>
              <a:off x="5382826" y="4027197"/>
              <a:ext cx="268967" cy="250422"/>
              <a:chOff x="5382826" y="4027197"/>
              <a:chExt cx="268967" cy="250422"/>
            </a:xfrm>
          </p:grpSpPr>
          <p:grpSp>
            <p:nvGrpSpPr>
              <p:cNvPr id="3092" name="Google Shape;3092;p70"/>
              <p:cNvGrpSpPr/>
              <p:nvPr/>
            </p:nvGrpSpPr>
            <p:grpSpPr>
              <a:xfrm>
                <a:off x="5405280" y="4042510"/>
                <a:ext cx="237570" cy="218647"/>
                <a:chOff x="5405280" y="4042510"/>
                <a:chExt cx="237570" cy="218647"/>
              </a:xfrm>
            </p:grpSpPr>
            <p:sp>
              <p:nvSpPr>
                <p:cNvPr id="3093" name="Google Shape;3093;p70"/>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0"/>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0"/>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0"/>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0"/>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0"/>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9" name="Google Shape;3099;p70"/>
              <p:cNvGrpSpPr/>
              <p:nvPr/>
            </p:nvGrpSpPr>
            <p:grpSpPr>
              <a:xfrm>
                <a:off x="5382826" y="4125549"/>
                <a:ext cx="37776" cy="32380"/>
                <a:chOff x="5382826" y="4125549"/>
                <a:chExt cx="37776" cy="32380"/>
              </a:xfrm>
            </p:grpSpPr>
            <p:sp>
              <p:nvSpPr>
                <p:cNvPr id="3100" name="Google Shape;3100;p70"/>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0"/>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2" name="Google Shape;3102;p70"/>
              <p:cNvGrpSpPr/>
              <p:nvPr/>
            </p:nvGrpSpPr>
            <p:grpSpPr>
              <a:xfrm>
                <a:off x="5475680" y="4195587"/>
                <a:ext cx="37783" cy="32364"/>
                <a:chOff x="5475680" y="4195587"/>
                <a:chExt cx="37783" cy="32364"/>
              </a:xfrm>
            </p:grpSpPr>
            <p:sp>
              <p:nvSpPr>
                <p:cNvPr id="3103" name="Google Shape;3103;p70"/>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0"/>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5" name="Google Shape;3105;p70"/>
              <p:cNvGrpSpPr/>
              <p:nvPr/>
            </p:nvGrpSpPr>
            <p:grpSpPr>
              <a:xfrm>
                <a:off x="5532575" y="4027197"/>
                <a:ext cx="33308" cy="32262"/>
                <a:chOff x="5532575" y="4027197"/>
                <a:chExt cx="33308" cy="32262"/>
              </a:xfrm>
            </p:grpSpPr>
            <p:sp>
              <p:nvSpPr>
                <p:cNvPr id="3106" name="Google Shape;3106;p70"/>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0"/>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8" name="Google Shape;3108;p70"/>
              <p:cNvGrpSpPr/>
              <p:nvPr/>
            </p:nvGrpSpPr>
            <p:grpSpPr>
              <a:xfrm>
                <a:off x="5590706" y="4245348"/>
                <a:ext cx="33497" cy="32270"/>
                <a:chOff x="5590706" y="4245348"/>
                <a:chExt cx="33497" cy="32270"/>
              </a:xfrm>
            </p:grpSpPr>
            <p:sp>
              <p:nvSpPr>
                <p:cNvPr id="3109" name="Google Shape;3109;p70"/>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0"/>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1" name="Google Shape;3111;p70"/>
              <p:cNvGrpSpPr/>
              <p:nvPr/>
            </p:nvGrpSpPr>
            <p:grpSpPr>
              <a:xfrm>
                <a:off x="5618681" y="4109677"/>
                <a:ext cx="33112" cy="32357"/>
                <a:chOff x="5618681" y="4109677"/>
                <a:chExt cx="33112" cy="32357"/>
              </a:xfrm>
            </p:grpSpPr>
            <p:sp>
              <p:nvSpPr>
                <p:cNvPr id="3112" name="Google Shape;3112;p70"/>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0"/>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4" name="Google Shape;3114;p70"/>
              <p:cNvGrpSpPr/>
              <p:nvPr/>
            </p:nvGrpSpPr>
            <p:grpSpPr>
              <a:xfrm>
                <a:off x="5479298" y="4128262"/>
                <a:ext cx="31405" cy="26906"/>
                <a:chOff x="5479298" y="4128262"/>
                <a:chExt cx="31405" cy="26906"/>
              </a:xfrm>
            </p:grpSpPr>
            <p:sp>
              <p:nvSpPr>
                <p:cNvPr id="3115" name="Google Shape;3115;p70"/>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0"/>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7" name="Google Shape;3117;p70"/>
              <p:cNvGrpSpPr/>
              <p:nvPr/>
            </p:nvGrpSpPr>
            <p:grpSpPr>
              <a:xfrm>
                <a:off x="5582903" y="4180116"/>
                <a:ext cx="31499" cy="26898"/>
                <a:chOff x="5582903" y="4180116"/>
                <a:chExt cx="31499" cy="26898"/>
              </a:xfrm>
            </p:grpSpPr>
            <p:sp>
              <p:nvSpPr>
                <p:cNvPr id="3118" name="Google Shape;3118;p70"/>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0"/>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20" name="Google Shape;3120;p70"/>
            <p:cNvGrpSpPr/>
            <p:nvPr/>
          </p:nvGrpSpPr>
          <p:grpSpPr>
            <a:xfrm>
              <a:off x="3977681" y="3230323"/>
              <a:ext cx="94584" cy="84085"/>
              <a:chOff x="3977681" y="3230323"/>
              <a:chExt cx="94584" cy="84085"/>
            </a:xfrm>
          </p:grpSpPr>
          <p:grpSp>
            <p:nvGrpSpPr>
              <p:cNvPr id="3121" name="Google Shape;3121;p70"/>
              <p:cNvGrpSpPr/>
              <p:nvPr/>
            </p:nvGrpSpPr>
            <p:grpSpPr>
              <a:xfrm>
                <a:off x="4000135" y="3243041"/>
                <a:ext cx="59570" cy="57186"/>
                <a:chOff x="4000135" y="3243041"/>
                <a:chExt cx="59570" cy="57186"/>
              </a:xfrm>
            </p:grpSpPr>
            <p:sp>
              <p:nvSpPr>
                <p:cNvPr id="3122" name="Google Shape;3122;p70"/>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0"/>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0"/>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5" name="Google Shape;3125;p70"/>
              <p:cNvGrpSpPr/>
              <p:nvPr/>
            </p:nvGrpSpPr>
            <p:grpSpPr>
              <a:xfrm>
                <a:off x="3977681" y="3245872"/>
                <a:ext cx="37783" cy="32380"/>
                <a:chOff x="3977681" y="3245872"/>
                <a:chExt cx="37783" cy="32380"/>
              </a:xfrm>
            </p:grpSpPr>
            <p:sp>
              <p:nvSpPr>
                <p:cNvPr id="3126" name="Google Shape;3126;p70"/>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0"/>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8" name="Google Shape;3128;p70"/>
              <p:cNvGrpSpPr/>
              <p:nvPr/>
            </p:nvGrpSpPr>
            <p:grpSpPr>
              <a:xfrm>
                <a:off x="4040860" y="3262672"/>
                <a:ext cx="31405" cy="27001"/>
                <a:chOff x="4040860" y="3262672"/>
                <a:chExt cx="31405" cy="27001"/>
              </a:xfrm>
            </p:grpSpPr>
            <p:sp>
              <p:nvSpPr>
                <p:cNvPr id="3129" name="Google Shape;3129;p70"/>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0"/>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1" name="Google Shape;3131;p70"/>
              <p:cNvGrpSpPr/>
              <p:nvPr/>
            </p:nvGrpSpPr>
            <p:grpSpPr>
              <a:xfrm>
                <a:off x="4021072" y="3230323"/>
                <a:ext cx="31397" cy="26906"/>
                <a:chOff x="4021072" y="3230323"/>
                <a:chExt cx="31397" cy="26906"/>
              </a:xfrm>
            </p:grpSpPr>
            <p:sp>
              <p:nvSpPr>
                <p:cNvPr id="3132" name="Google Shape;3132;p70"/>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0"/>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4" name="Google Shape;3134;p70"/>
              <p:cNvGrpSpPr/>
              <p:nvPr/>
            </p:nvGrpSpPr>
            <p:grpSpPr>
              <a:xfrm>
                <a:off x="4001472" y="3287462"/>
                <a:ext cx="31499" cy="26945"/>
                <a:chOff x="4001472" y="3287462"/>
                <a:chExt cx="31499" cy="26945"/>
              </a:xfrm>
            </p:grpSpPr>
            <p:sp>
              <p:nvSpPr>
                <p:cNvPr id="3135" name="Google Shape;3135;p70"/>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0"/>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37" name="Google Shape;3137;p70"/>
            <p:cNvGrpSpPr/>
            <p:nvPr/>
          </p:nvGrpSpPr>
          <p:grpSpPr>
            <a:xfrm>
              <a:off x="4084715" y="3258865"/>
              <a:ext cx="184961" cy="137268"/>
              <a:chOff x="4084715" y="3258865"/>
              <a:chExt cx="184961" cy="137268"/>
            </a:xfrm>
          </p:grpSpPr>
          <p:grpSp>
            <p:nvGrpSpPr>
              <p:cNvPr id="3138" name="Google Shape;3138;p70"/>
              <p:cNvGrpSpPr/>
              <p:nvPr/>
            </p:nvGrpSpPr>
            <p:grpSpPr>
              <a:xfrm>
                <a:off x="4107453" y="3271583"/>
                <a:ext cx="153470" cy="110275"/>
                <a:chOff x="4107453" y="3271583"/>
                <a:chExt cx="153470" cy="110275"/>
              </a:xfrm>
            </p:grpSpPr>
            <p:sp>
              <p:nvSpPr>
                <p:cNvPr id="3139" name="Google Shape;3139;p70"/>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0"/>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0"/>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0"/>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3" name="Google Shape;3143;p70"/>
              <p:cNvGrpSpPr/>
              <p:nvPr/>
            </p:nvGrpSpPr>
            <p:grpSpPr>
              <a:xfrm>
                <a:off x="4136947" y="3258865"/>
                <a:ext cx="31499" cy="27001"/>
                <a:chOff x="4136947" y="3258865"/>
                <a:chExt cx="31499" cy="27001"/>
              </a:xfrm>
            </p:grpSpPr>
            <p:sp>
              <p:nvSpPr>
                <p:cNvPr id="3144" name="Google Shape;3144;p70"/>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0"/>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6" name="Google Shape;3146;p70"/>
              <p:cNvGrpSpPr/>
              <p:nvPr/>
            </p:nvGrpSpPr>
            <p:grpSpPr>
              <a:xfrm>
                <a:off x="4084715" y="3266478"/>
                <a:ext cx="31468" cy="26898"/>
                <a:chOff x="4084715" y="3266478"/>
                <a:chExt cx="31468" cy="26898"/>
              </a:xfrm>
            </p:grpSpPr>
            <p:sp>
              <p:nvSpPr>
                <p:cNvPr id="3147" name="Google Shape;3147;p70"/>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0"/>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9" name="Google Shape;3149;p70"/>
              <p:cNvGrpSpPr/>
              <p:nvPr/>
            </p:nvGrpSpPr>
            <p:grpSpPr>
              <a:xfrm>
                <a:off x="4159213" y="3279849"/>
                <a:ext cx="31405" cy="26945"/>
                <a:chOff x="4159213" y="3279849"/>
                <a:chExt cx="31405" cy="26945"/>
              </a:xfrm>
            </p:grpSpPr>
            <p:sp>
              <p:nvSpPr>
                <p:cNvPr id="3150" name="Google Shape;3150;p70"/>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0"/>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2" name="Google Shape;3152;p70"/>
              <p:cNvGrpSpPr/>
              <p:nvPr/>
            </p:nvGrpSpPr>
            <p:grpSpPr>
              <a:xfrm>
                <a:off x="4201550" y="3266502"/>
                <a:ext cx="31405" cy="26883"/>
                <a:chOff x="4201550" y="3266502"/>
                <a:chExt cx="31405" cy="26883"/>
              </a:xfrm>
            </p:grpSpPr>
            <p:sp>
              <p:nvSpPr>
                <p:cNvPr id="3153" name="Google Shape;3153;p70"/>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0"/>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5" name="Google Shape;3155;p70"/>
              <p:cNvGrpSpPr/>
              <p:nvPr/>
            </p:nvGrpSpPr>
            <p:grpSpPr>
              <a:xfrm>
                <a:off x="4201550" y="3338278"/>
                <a:ext cx="31405" cy="26930"/>
                <a:chOff x="4201550" y="3338278"/>
                <a:chExt cx="31405" cy="26930"/>
              </a:xfrm>
            </p:grpSpPr>
            <p:sp>
              <p:nvSpPr>
                <p:cNvPr id="3156" name="Google Shape;3156;p70"/>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0"/>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8" name="Google Shape;3158;p70"/>
              <p:cNvGrpSpPr/>
              <p:nvPr/>
            </p:nvGrpSpPr>
            <p:grpSpPr>
              <a:xfrm>
                <a:off x="4238272" y="3369132"/>
                <a:ext cx="31405" cy="27001"/>
                <a:chOff x="4238272" y="3369132"/>
                <a:chExt cx="31405" cy="27001"/>
              </a:xfrm>
            </p:grpSpPr>
            <p:sp>
              <p:nvSpPr>
                <p:cNvPr id="3159" name="Google Shape;3159;p70"/>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0"/>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61" name="Google Shape;3161;p70"/>
            <p:cNvGrpSpPr/>
            <p:nvPr/>
          </p:nvGrpSpPr>
          <p:grpSpPr>
            <a:xfrm>
              <a:off x="4068639" y="3200169"/>
              <a:ext cx="77643" cy="37272"/>
              <a:chOff x="4068639" y="3200169"/>
              <a:chExt cx="77643" cy="37272"/>
            </a:xfrm>
          </p:grpSpPr>
          <p:sp>
            <p:nvSpPr>
              <p:cNvPr id="3162" name="Google Shape;3162;p70"/>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3" name="Google Shape;3163;p70"/>
              <p:cNvGrpSpPr/>
              <p:nvPr/>
            </p:nvGrpSpPr>
            <p:grpSpPr>
              <a:xfrm>
                <a:off x="4114878" y="3200169"/>
                <a:ext cx="31405" cy="26993"/>
                <a:chOff x="4114878" y="3200169"/>
                <a:chExt cx="31405" cy="26993"/>
              </a:xfrm>
            </p:grpSpPr>
            <p:sp>
              <p:nvSpPr>
                <p:cNvPr id="3164" name="Google Shape;3164;p70"/>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0"/>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6" name="Google Shape;3166;p70"/>
              <p:cNvGrpSpPr/>
              <p:nvPr/>
            </p:nvGrpSpPr>
            <p:grpSpPr>
              <a:xfrm>
                <a:off x="4068639" y="3210535"/>
                <a:ext cx="31499" cy="26906"/>
                <a:chOff x="4068639" y="3210535"/>
                <a:chExt cx="31499" cy="26906"/>
              </a:xfrm>
            </p:grpSpPr>
            <p:sp>
              <p:nvSpPr>
                <p:cNvPr id="3167" name="Google Shape;3167;p70"/>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0"/>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69" name="Google Shape;3169;p70"/>
            <p:cNvGrpSpPr/>
            <p:nvPr/>
          </p:nvGrpSpPr>
          <p:grpSpPr>
            <a:xfrm>
              <a:off x="3869702" y="3066935"/>
              <a:ext cx="382664" cy="190294"/>
              <a:chOff x="3869702" y="3066935"/>
              <a:chExt cx="382664" cy="190294"/>
            </a:xfrm>
          </p:grpSpPr>
          <p:grpSp>
            <p:nvGrpSpPr>
              <p:cNvPr id="3170" name="Google Shape;3170;p70"/>
              <p:cNvGrpSpPr/>
              <p:nvPr/>
            </p:nvGrpSpPr>
            <p:grpSpPr>
              <a:xfrm>
                <a:off x="3888633" y="3082351"/>
                <a:ext cx="351172" cy="160698"/>
                <a:chOff x="3888633" y="3082351"/>
                <a:chExt cx="351172" cy="160698"/>
              </a:xfrm>
            </p:grpSpPr>
            <p:sp>
              <p:nvSpPr>
                <p:cNvPr id="3171" name="Google Shape;3171;p70"/>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0"/>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0"/>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0"/>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0"/>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0"/>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7" name="Google Shape;3177;p70"/>
              <p:cNvGrpSpPr/>
              <p:nvPr/>
            </p:nvGrpSpPr>
            <p:grpSpPr>
              <a:xfrm>
                <a:off x="4143703" y="3066935"/>
                <a:ext cx="37783" cy="32357"/>
                <a:chOff x="4143703" y="3066935"/>
                <a:chExt cx="37783" cy="32357"/>
              </a:xfrm>
            </p:grpSpPr>
            <p:sp>
              <p:nvSpPr>
                <p:cNvPr id="3178" name="Google Shape;3178;p70"/>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0"/>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0" name="Google Shape;3180;p70"/>
              <p:cNvGrpSpPr/>
              <p:nvPr/>
            </p:nvGrpSpPr>
            <p:grpSpPr>
              <a:xfrm>
                <a:off x="4044565" y="3103563"/>
                <a:ext cx="37783" cy="32451"/>
                <a:chOff x="4044565" y="3103563"/>
                <a:chExt cx="37783" cy="32451"/>
              </a:xfrm>
            </p:grpSpPr>
            <p:sp>
              <p:nvSpPr>
                <p:cNvPr id="3181" name="Google Shape;3181;p70"/>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0"/>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3" name="Google Shape;3183;p70"/>
              <p:cNvGrpSpPr/>
              <p:nvPr/>
            </p:nvGrpSpPr>
            <p:grpSpPr>
              <a:xfrm>
                <a:off x="4017454" y="3188237"/>
                <a:ext cx="37776" cy="32357"/>
                <a:chOff x="4017454" y="3188237"/>
                <a:chExt cx="37776" cy="32357"/>
              </a:xfrm>
            </p:grpSpPr>
            <p:sp>
              <p:nvSpPr>
                <p:cNvPr id="3184" name="Google Shape;3184;p70"/>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0"/>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6" name="Google Shape;3186;p70"/>
              <p:cNvGrpSpPr/>
              <p:nvPr/>
            </p:nvGrpSpPr>
            <p:grpSpPr>
              <a:xfrm>
                <a:off x="3921548" y="3157509"/>
                <a:ext cx="37783" cy="32357"/>
                <a:chOff x="3921548" y="3157509"/>
                <a:chExt cx="37783" cy="32357"/>
              </a:xfrm>
            </p:grpSpPr>
            <p:sp>
              <p:nvSpPr>
                <p:cNvPr id="3187" name="Google Shape;3187;p70"/>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0"/>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9" name="Google Shape;3189;p70"/>
              <p:cNvGrpSpPr/>
              <p:nvPr/>
            </p:nvGrpSpPr>
            <p:grpSpPr>
              <a:xfrm>
                <a:off x="3939056" y="3211620"/>
                <a:ext cx="37783" cy="32380"/>
                <a:chOff x="3939056" y="3211620"/>
                <a:chExt cx="37783" cy="32380"/>
              </a:xfrm>
            </p:grpSpPr>
            <p:sp>
              <p:nvSpPr>
                <p:cNvPr id="3190" name="Google Shape;3190;p70"/>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0"/>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2" name="Google Shape;3192;p70"/>
              <p:cNvGrpSpPr/>
              <p:nvPr/>
            </p:nvGrpSpPr>
            <p:grpSpPr>
              <a:xfrm>
                <a:off x="4176240" y="3136965"/>
                <a:ext cx="31405" cy="26930"/>
                <a:chOff x="4176240" y="3136965"/>
                <a:chExt cx="31405" cy="26930"/>
              </a:xfrm>
            </p:grpSpPr>
            <p:sp>
              <p:nvSpPr>
                <p:cNvPr id="3193" name="Google Shape;3193;p70"/>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0"/>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5" name="Google Shape;3195;p70"/>
              <p:cNvGrpSpPr/>
              <p:nvPr/>
            </p:nvGrpSpPr>
            <p:grpSpPr>
              <a:xfrm>
                <a:off x="4133148" y="3152593"/>
                <a:ext cx="31499" cy="27001"/>
                <a:chOff x="4133148" y="3152593"/>
                <a:chExt cx="31499" cy="27001"/>
              </a:xfrm>
            </p:grpSpPr>
            <p:sp>
              <p:nvSpPr>
                <p:cNvPr id="3196" name="Google Shape;3196;p70"/>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0"/>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8" name="Google Shape;3198;p70"/>
              <p:cNvGrpSpPr/>
              <p:nvPr/>
            </p:nvGrpSpPr>
            <p:grpSpPr>
              <a:xfrm>
                <a:off x="4220866" y="3073534"/>
                <a:ext cx="31499" cy="26898"/>
                <a:chOff x="4220866" y="3073534"/>
                <a:chExt cx="31499" cy="26898"/>
              </a:xfrm>
            </p:grpSpPr>
            <p:sp>
              <p:nvSpPr>
                <p:cNvPr id="3199" name="Google Shape;3199;p70"/>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0"/>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1" name="Google Shape;3201;p70"/>
              <p:cNvGrpSpPr/>
              <p:nvPr/>
            </p:nvGrpSpPr>
            <p:grpSpPr>
              <a:xfrm>
                <a:off x="3869702" y="3230323"/>
                <a:ext cx="31499" cy="26906"/>
                <a:chOff x="3869702" y="3230323"/>
                <a:chExt cx="31499" cy="26906"/>
              </a:xfrm>
            </p:grpSpPr>
            <p:sp>
              <p:nvSpPr>
                <p:cNvPr id="3202" name="Google Shape;3202;p70"/>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0"/>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04" name="Google Shape;3204;p70"/>
            <p:cNvGrpSpPr/>
            <p:nvPr/>
          </p:nvGrpSpPr>
          <p:grpSpPr>
            <a:xfrm>
              <a:off x="4271383" y="3065882"/>
              <a:ext cx="304556" cy="341663"/>
              <a:chOff x="4271383" y="3065882"/>
              <a:chExt cx="304556" cy="341663"/>
            </a:xfrm>
          </p:grpSpPr>
          <p:grpSp>
            <p:nvGrpSpPr>
              <p:cNvPr id="3205" name="Google Shape;3205;p70"/>
              <p:cNvGrpSpPr/>
              <p:nvPr/>
            </p:nvGrpSpPr>
            <p:grpSpPr>
              <a:xfrm>
                <a:off x="4293838" y="3078639"/>
                <a:ext cx="269353" cy="311973"/>
                <a:chOff x="4293838" y="3078639"/>
                <a:chExt cx="269353" cy="311973"/>
              </a:xfrm>
            </p:grpSpPr>
            <p:sp>
              <p:nvSpPr>
                <p:cNvPr id="3206" name="Google Shape;3206;p70"/>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0"/>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0"/>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0"/>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0"/>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0"/>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0"/>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0"/>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0"/>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0"/>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0"/>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0"/>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0"/>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0"/>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0"/>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0"/>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0"/>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3" name="Google Shape;3223;p70"/>
              <p:cNvGrpSpPr/>
              <p:nvPr/>
            </p:nvGrpSpPr>
            <p:grpSpPr>
              <a:xfrm>
                <a:off x="4538164" y="3342061"/>
                <a:ext cx="37776" cy="32380"/>
                <a:chOff x="4538164" y="3342061"/>
                <a:chExt cx="37776" cy="32380"/>
              </a:xfrm>
            </p:grpSpPr>
            <p:sp>
              <p:nvSpPr>
                <p:cNvPr id="3224" name="Google Shape;3224;p70"/>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0"/>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6" name="Google Shape;3226;p70"/>
              <p:cNvGrpSpPr/>
              <p:nvPr/>
            </p:nvGrpSpPr>
            <p:grpSpPr>
              <a:xfrm>
                <a:off x="4271383" y="3194742"/>
                <a:ext cx="37783" cy="32420"/>
                <a:chOff x="4271383" y="3194742"/>
                <a:chExt cx="37783" cy="32420"/>
              </a:xfrm>
            </p:grpSpPr>
            <p:sp>
              <p:nvSpPr>
                <p:cNvPr id="3227" name="Google Shape;3227;p70"/>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0"/>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9" name="Google Shape;3229;p70"/>
              <p:cNvGrpSpPr/>
              <p:nvPr/>
            </p:nvGrpSpPr>
            <p:grpSpPr>
              <a:xfrm>
                <a:off x="4284416" y="3084058"/>
                <a:ext cx="37783" cy="32357"/>
                <a:chOff x="4284416" y="3084058"/>
                <a:chExt cx="37783" cy="32357"/>
              </a:xfrm>
            </p:grpSpPr>
            <p:sp>
              <p:nvSpPr>
                <p:cNvPr id="3230" name="Google Shape;3230;p70"/>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0"/>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2" name="Google Shape;3232;p70"/>
              <p:cNvGrpSpPr/>
              <p:nvPr/>
            </p:nvGrpSpPr>
            <p:grpSpPr>
              <a:xfrm>
                <a:off x="4478697" y="3297561"/>
                <a:ext cx="37776" cy="32451"/>
                <a:chOff x="4478697" y="3297561"/>
                <a:chExt cx="37776" cy="32451"/>
              </a:xfrm>
            </p:grpSpPr>
            <p:sp>
              <p:nvSpPr>
                <p:cNvPr id="3233" name="Google Shape;3233;p70"/>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0"/>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5" name="Google Shape;3235;p70"/>
              <p:cNvGrpSpPr/>
              <p:nvPr/>
            </p:nvGrpSpPr>
            <p:grpSpPr>
              <a:xfrm>
                <a:off x="4411813" y="3331711"/>
                <a:ext cx="37776" cy="32451"/>
                <a:chOff x="4411813" y="3331711"/>
                <a:chExt cx="37776" cy="32451"/>
              </a:xfrm>
            </p:grpSpPr>
            <p:sp>
              <p:nvSpPr>
                <p:cNvPr id="3236" name="Google Shape;3236;p70"/>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0"/>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8" name="Google Shape;3238;p70"/>
              <p:cNvGrpSpPr/>
              <p:nvPr/>
            </p:nvGrpSpPr>
            <p:grpSpPr>
              <a:xfrm>
                <a:off x="4337984" y="3375188"/>
                <a:ext cx="37776" cy="32357"/>
                <a:chOff x="4337984" y="3375188"/>
                <a:chExt cx="37776" cy="32357"/>
              </a:xfrm>
            </p:grpSpPr>
            <p:sp>
              <p:nvSpPr>
                <p:cNvPr id="3239" name="Google Shape;3239;p70"/>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0"/>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1" name="Google Shape;3241;p70"/>
              <p:cNvGrpSpPr/>
              <p:nvPr/>
            </p:nvGrpSpPr>
            <p:grpSpPr>
              <a:xfrm>
                <a:off x="4494867" y="3090530"/>
                <a:ext cx="37878" cy="32451"/>
                <a:chOff x="4494867" y="3090530"/>
                <a:chExt cx="37878" cy="32451"/>
              </a:xfrm>
            </p:grpSpPr>
            <p:sp>
              <p:nvSpPr>
                <p:cNvPr id="3242" name="Google Shape;3242;p70"/>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0"/>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4" name="Google Shape;3244;p70"/>
              <p:cNvGrpSpPr/>
              <p:nvPr/>
            </p:nvGrpSpPr>
            <p:grpSpPr>
              <a:xfrm>
                <a:off x="4525124" y="3207774"/>
                <a:ext cx="37783" cy="32420"/>
                <a:chOff x="4525124" y="3207774"/>
                <a:chExt cx="37783" cy="32420"/>
              </a:xfrm>
            </p:grpSpPr>
            <p:sp>
              <p:nvSpPr>
                <p:cNvPr id="3245" name="Google Shape;3245;p70"/>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0"/>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7" name="Google Shape;3247;p70"/>
              <p:cNvGrpSpPr/>
              <p:nvPr/>
            </p:nvGrpSpPr>
            <p:grpSpPr>
              <a:xfrm>
                <a:off x="4440544" y="3176479"/>
                <a:ext cx="31499" cy="26898"/>
                <a:chOff x="4440544" y="3176479"/>
                <a:chExt cx="31499" cy="26898"/>
              </a:xfrm>
            </p:grpSpPr>
            <p:sp>
              <p:nvSpPr>
                <p:cNvPr id="3248" name="Google Shape;3248;p70"/>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0"/>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0" name="Google Shape;3250;p70"/>
              <p:cNvGrpSpPr/>
              <p:nvPr/>
            </p:nvGrpSpPr>
            <p:grpSpPr>
              <a:xfrm>
                <a:off x="4350545" y="3156400"/>
                <a:ext cx="31405" cy="27001"/>
                <a:chOff x="4350545" y="3156400"/>
                <a:chExt cx="31405" cy="27001"/>
              </a:xfrm>
            </p:grpSpPr>
            <p:sp>
              <p:nvSpPr>
                <p:cNvPr id="3251" name="Google Shape;3251;p70"/>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0"/>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3" name="Google Shape;3253;p70"/>
              <p:cNvGrpSpPr/>
              <p:nvPr/>
            </p:nvGrpSpPr>
            <p:grpSpPr>
              <a:xfrm>
                <a:off x="4376703" y="3255058"/>
                <a:ext cx="31405" cy="27001"/>
                <a:chOff x="4376703" y="3255058"/>
                <a:chExt cx="31405" cy="27001"/>
              </a:xfrm>
            </p:grpSpPr>
            <p:sp>
              <p:nvSpPr>
                <p:cNvPr id="3254" name="Google Shape;3254;p70"/>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0"/>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6" name="Google Shape;3256;p70"/>
              <p:cNvGrpSpPr/>
              <p:nvPr/>
            </p:nvGrpSpPr>
            <p:grpSpPr>
              <a:xfrm>
                <a:off x="4331322" y="3283656"/>
                <a:ext cx="31405" cy="26945"/>
                <a:chOff x="4331322" y="3283656"/>
                <a:chExt cx="31405" cy="26945"/>
              </a:xfrm>
            </p:grpSpPr>
            <p:sp>
              <p:nvSpPr>
                <p:cNvPr id="3257" name="Google Shape;3257;p70"/>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0"/>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9" name="Google Shape;3259;p70"/>
              <p:cNvGrpSpPr/>
              <p:nvPr/>
            </p:nvGrpSpPr>
            <p:grpSpPr>
              <a:xfrm>
                <a:off x="4380510" y="3065882"/>
                <a:ext cx="31405" cy="26938"/>
                <a:chOff x="4380510" y="3065882"/>
                <a:chExt cx="31405" cy="26938"/>
              </a:xfrm>
            </p:grpSpPr>
            <p:sp>
              <p:nvSpPr>
                <p:cNvPr id="3260" name="Google Shape;3260;p70"/>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0"/>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62" name="Google Shape;3262;p70"/>
            <p:cNvGrpSpPr/>
            <p:nvPr/>
          </p:nvGrpSpPr>
          <p:grpSpPr>
            <a:xfrm>
              <a:off x="4558998" y="3188237"/>
              <a:ext cx="1280131" cy="1052746"/>
              <a:chOff x="4558998" y="3188237"/>
              <a:chExt cx="1280131" cy="1052746"/>
            </a:xfrm>
          </p:grpSpPr>
          <p:sp>
            <p:nvSpPr>
              <p:cNvPr id="3263" name="Google Shape;3263;p70"/>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4" name="Google Shape;3264;p70"/>
              <p:cNvGrpSpPr/>
              <p:nvPr/>
            </p:nvGrpSpPr>
            <p:grpSpPr>
              <a:xfrm>
                <a:off x="4579164" y="3203653"/>
                <a:ext cx="1244833" cy="1020397"/>
                <a:chOff x="4579164" y="3203653"/>
                <a:chExt cx="1244833" cy="1020397"/>
              </a:xfrm>
            </p:grpSpPr>
            <p:sp>
              <p:nvSpPr>
                <p:cNvPr id="3265" name="Google Shape;3265;p70"/>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0"/>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7" name="Google Shape;3267;p70"/>
                <p:cNvGrpSpPr/>
                <p:nvPr/>
              </p:nvGrpSpPr>
              <p:grpSpPr>
                <a:xfrm>
                  <a:off x="4579164" y="3203653"/>
                  <a:ext cx="1244833" cy="1020397"/>
                  <a:chOff x="4579164" y="3203653"/>
                  <a:chExt cx="1244833" cy="1020397"/>
                </a:xfrm>
              </p:grpSpPr>
              <p:sp>
                <p:nvSpPr>
                  <p:cNvPr id="3268" name="Google Shape;3268;p70"/>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0"/>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0" name="Google Shape;3270;p70"/>
                  <p:cNvGrpSpPr/>
                  <p:nvPr/>
                </p:nvGrpSpPr>
                <p:grpSpPr>
                  <a:xfrm>
                    <a:off x="4579164" y="3203653"/>
                    <a:ext cx="1244833" cy="1020397"/>
                    <a:chOff x="4579164" y="3203653"/>
                    <a:chExt cx="1244833" cy="1020397"/>
                  </a:xfrm>
                </p:grpSpPr>
                <p:sp>
                  <p:nvSpPr>
                    <p:cNvPr id="3271" name="Google Shape;3271;p70"/>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0"/>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0"/>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0"/>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0"/>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0"/>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0"/>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0"/>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9" name="Google Shape;3279;p70"/>
                    <p:cNvGrpSpPr/>
                    <p:nvPr/>
                  </p:nvGrpSpPr>
                  <p:grpSpPr>
                    <a:xfrm>
                      <a:off x="4579164" y="3203653"/>
                      <a:ext cx="1244833" cy="1020397"/>
                      <a:chOff x="4579164" y="3203653"/>
                      <a:chExt cx="1244833" cy="1020397"/>
                    </a:xfrm>
                  </p:grpSpPr>
                  <p:sp>
                    <p:nvSpPr>
                      <p:cNvPr id="3280" name="Google Shape;3280;p70"/>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0"/>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0"/>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0"/>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0"/>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0"/>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0"/>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0"/>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0"/>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0"/>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0"/>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0"/>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0"/>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0"/>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4" name="Google Shape;3294;p70"/>
                      <p:cNvGrpSpPr/>
                      <p:nvPr/>
                    </p:nvGrpSpPr>
                    <p:grpSpPr>
                      <a:xfrm>
                        <a:off x="4579164" y="3203653"/>
                        <a:ext cx="1244833" cy="1020397"/>
                        <a:chOff x="4579164" y="3203653"/>
                        <a:chExt cx="1244833" cy="1020397"/>
                      </a:xfrm>
                    </p:grpSpPr>
                    <p:sp>
                      <p:nvSpPr>
                        <p:cNvPr id="3295" name="Google Shape;3295;p70"/>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0"/>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0"/>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0"/>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0"/>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0"/>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0"/>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0"/>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0"/>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0"/>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0"/>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0"/>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0"/>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0"/>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0"/>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0"/>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0"/>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0"/>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0"/>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0"/>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0"/>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0"/>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0"/>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0"/>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9" name="Google Shape;3319;p70"/>
                        <p:cNvGrpSpPr/>
                        <p:nvPr/>
                      </p:nvGrpSpPr>
                      <p:grpSpPr>
                        <a:xfrm>
                          <a:off x="4579164" y="3203653"/>
                          <a:ext cx="1244833" cy="1020397"/>
                          <a:chOff x="4579164" y="3203653"/>
                          <a:chExt cx="1244833" cy="1020397"/>
                        </a:xfrm>
                      </p:grpSpPr>
                      <p:sp>
                        <p:nvSpPr>
                          <p:cNvPr id="3320" name="Google Shape;3320;p70"/>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1" name="Google Shape;3321;p70"/>
                          <p:cNvGrpSpPr/>
                          <p:nvPr/>
                        </p:nvGrpSpPr>
                        <p:grpSpPr>
                          <a:xfrm>
                            <a:off x="4579164" y="3203653"/>
                            <a:ext cx="1244833" cy="1020397"/>
                            <a:chOff x="4579164" y="3203653"/>
                            <a:chExt cx="1244833" cy="1020397"/>
                          </a:xfrm>
                        </p:grpSpPr>
                        <p:sp>
                          <p:nvSpPr>
                            <p:cNvPr id="3322" name="Google Shape;3322;p70"/>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0"/>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0"/>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0"/>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0"/>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0"/>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0"/>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9" name="Google Shape;3329;p70"/>
                            <p:cNvGrpSpPr/>
                            <p:nvPr/>
                          </p:nvGrpSpPr>
                          <p:grpSpPr>
                            <a:xfrm>
                              <a:off x="4579164" y="3203653"/>
                              <a:ext cx="1244833" cy="1020397"/>
                              <a:chOff x="4579164" y="3203653"/>
                              <a:chExt cx="1244833" cy="1020397"/>
                            </a:xfrm>
                          </p:grpSpPr>
                          <p:sp>
                            <p:nvSpPr>
                              <p:cNvPr id="3330" name="Google Shape;3330;p70"/>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0"/>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0"/>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0"/>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0"/>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0"/>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0"/>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0"/>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0"/>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0"/>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0"/>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0"/>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0"/>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3" name="Google Shape;3343;p70"/>
                              <p:cNvGrpSpPr/>
                              <p:nvPr/>
                            </p:nvGrpSpPr>
                            <p:grpSpPr>
                              <a:xfrm>
                                <a:off x="4579164" y="3203653"/>
                                <a:ext cx="1244833" cy="1020397"/>
                                <a:chOff x="4579164" y="3203653"/>
                                <a:chExt cx="1244833" cy="1020397"/>
                              </a:xfrm>
                            </p:grpSpPr>
                            <p:sp>
                              <p:nvSpPr>
                                <p:cNvPr id="3344" name="Google Shape;3344;p70"/>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0"/>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0"/>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0"/>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0"/>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0"/>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0"/>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1" name="Google Shape;3351;p70"/>
                                <p:cNvGrpSpPr/>
                                <p:nvPr/>
                              </p:nvGrpSpPr>
                              <p:grpSpPr>
                                <a:xfrm>
                                  <a:off x="4579164" y="3203653"/>
                                  <a:ext cx="1244833" cy="1020397"/>
                                  <a:chOff x="4579164" y="3203653"/>
                                  <a:chExt cx="1244833" cy="1020397"/>
                                </a:xfrm>
                              </p:grpSpPr>
                              <p:sp>
                                <p:nvSpPr>
                                  <p:cNvPr id="3352" name="Google Shape;3352;p70"/>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0"/>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0"/>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0"/>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0"/>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7" name="Google Shape;3357;p70"/>
                                  <p:cNvGrpSpPr/>
                                  <p:nvPr/>
                                </p:nvGrpSpPr>
                                <p:grpSpPr>
                                  <a:xfrm>
                                    <a:off x="4579164" y="3203653"/>
                                    <a:ext cx="1244833" cy="1020397"/>
                                    <a:chOff x="4579164" y="3203653"/>
                                    <a:chExt cx="1244833" cy="1020397"/>
                                  </a:xfrm>
                                </p:grpSpPr>
                                <p:sp>
                                  <p:nvSpPr>
                                    <p:cNvPr id="3358" name="Google Shape;3358;p70"/>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0"/>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0"/>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0"/>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362" name="Google Shape;3362;p70"/>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0"/>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0"/>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65" name="Google Shape;3365;p70"/>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366" name="Google Shape;3366;p70"/>
              <p:cNvGrpSpPr/>
              <p:nvPr/>
            </p:nvGrpSpPr>
            <p:grpSpPr>
              <a:xfrm>
                <a:off x="4595437" y="3598775"/>
                <a:ext cx="37776" cy="32451"/>
                <a:chOff x="4595437" y="3598775"/>
                <a:chExt cx="37776" cy="32451"/>
              </a:xfrm>
            </p:grpSpPr>
            <p:sp>
              <p:nvSpPr>
                <p:cNvPr id="3367" name="Google Shape;3367;p70"/>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0"/>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9" name="Google Shape;3369;p70"/>
              <p:cNvGrpSpPr/>
              <p:nvPr/>
            </p:nvGrpSpPr>
            <p:grpSpPr>
              <a:xfrm>
                <a:off x="4641864" y="3524443"/>
                <a:ext cx="37776" cy="32380"/>
                <a:chOff x="4641864" y="3524443"/>
                <a:chExt cx="37776" cy="32380"/>
              </a:xfrm>
            </p:grpSpPr>
            <p:sp>
              <p:nvSpPr>
                <p:cNvPr id="3370" name="Google Shape;3370;p70"/>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0"/>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2" name="Google Shape;3372;p70"/>
              <p:cNvGrpSpPr/>
              <p:nvPr/>
            </p:nvGrpSpPr>
            <p:grpSpPr>
              <a:xfrm>
                <a:off x="4648431" y="3893901"/>
                <a:ext cx="37776" cy="32357"/>
                <a:chOff x="4648431" y="3893901"/>
                <a:chExt cx="37776" cy="32357"/>
              </a:xfrm>
            </p:grpSpPr>
            <p:sp>
              <p:nvSpPr>
                <p:cNvPr id="3373" name="Google Shape;3373;p70"/>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0"/>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5" name="Google Shape;3375;p70"/>
              <p:cNvGrpSpPr/>
              <p:nvPr/>
            </p:nvGrpSpPr>
            <p:grpSpPr>
              <a:xfrm>
                <a:off x="4567752" y="3722908"/>
                <a:ext cx="37870" cy="32380"/>
                <a:chOff x="4567752" y="3722908"/>
                <a:chExt cx="37870" cy="32380"/>
              </a:xfrm>
            </p:grpSpPr>
            <p:sp>
              <p:nvSpPr>
                <p:cNvPr id="3376" name="Google Shape;3376;p70"/>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0"/>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8" name="Google Shape;3378;p70"/>
              <p:cNvGrpSpPr/>
              <p:nvPr/>
            </p:nvGrpSpPr>
            <p:grpSpPr>
              <a:xfrm>
                <a:off x="4617506" y="3652052"/>
                <a:ext cx="37783" cy="32357"/>
                <a:chOff x="4617506" y="3652052"/>
                <a:chExt cx="37783" cy="32357"/>
              </a:xfrm>
            </p:grpSpPr>
            <p:sp>
              <p:nvSpPr>
                <p:cNvPr id="3379" name="Google Shape;3379;p70"/>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0"/>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1" name="Google Shape;3381;p70"/>
              <p:cNvGrpSpPr/>
              <p:nvPr/>
            </p:nvGrpSpPr>
            <p:grpSpPr>
              <a:xfrm>
                <a:off x="4739005" y="3554149"/>
                <a:ext cx="37870" cy="32357"/>
                <a:chOff x="4739005" y="3554149"/>
                <a:chExt cx="37870" cy="32357"/>
              </a:xfrm>
            </p:grpSpPr>
            <p:sp>
              <p:nvSpPr>
                <p:cNvPr id="3382" name="Google Shape;3382;p70"/>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0"/>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4" name="Google Shape;3384;p70"/>
              <p:cNvGrpSpPr/>
              <p:nvPr/>
            </p:nvGrpSpPr>
            <p:grpSpPr>
              <a:xfrm>
                <a:off x="4806557" y="3630258"/>
                <a:ext cx="37776" cy="32364"/>
                <a:chOff x="4806557" y="3630258"/>
                <a:chExt cx="37776" cy="32364"/>
              </a:xfrm>
            </p:grpSpPr>
            <p:sp>
              <p:nvSpPr>
                <p:cNvPr id="3385" name="Google Shape;3385;p70"/>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0"/>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7" name="Google Shape;3387;p70"/>
              <p:cNvGrpSpPr/>
              <p:nvPr/>
            </p:nvGrpSpPr>
            <p:grpSpPr>
              <a:xfrm>
                <a:off x="4737007" y="4004357"/>
                <a:ext cx="37870" cy="32357"/>
                <a:chOff x="4737007" y="4004357"/>
                <a:chExt cx="37870" cy="32357"/>
              </a:xfrm>
            </p:grpSpPr>
            <p:sp>
              <p:nvSpPr>
                <p:cNvPr id="3388" name="Google Shape;3388;p70"/>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0"/>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0" name="Google Shape;3390;p70"/>
              <p:cNvGrpSpPr/>
              <p:nvPr/>
            </p:nvGrpSpPr>
            <p:grpSpPr>
              <a:xfrm>
                <a:off x="4773634" y="4208627"/>
                <a:ext cx="37776" cy="32357"/>
                <a:chOff x="4773634" y="4208627"/>
                <a:chExt cx="37776" cy="32357"/>
              </a:xfrm>
            </p:grpSpPr>
            <p:sp>
              <p:nvSpPr>
                <p:cNvPr id="3391" name="Google Shape;3391;p70"/>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0"/>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3" name="Google Shape;3393;p70"/>
              <p:cNvGrpSpPr/>
              <p:nvPr/>
            </p:nvGrpSpPr>
            <p:grpSpPr>
              <a:xfrm>
                <a:off x="4888282" y="4074764"/>
                <a:ext cx="37776" cy="32451"/>
                <a:chOff x="4888282" y="4074764"/>
                <a:chExt cx="37776" cy="32451"/>
              </a:xfrm>
            </p:grpSpPr>
            <p:sp>
              <p:nvSpPr>
                <p:cNvPr id="3394" name="Google Shape;3394;p70"/>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0"/>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6" name="Google Shape;3396;p70"/>
              <p:cNvGrpSpPr/>
              <p:nvPr/>
            </p:nvGrpSpPr>
            <p:grpSpPr>
              <a:xfrm>
                <a:off x="4901315" y="3804271"/>
                <a:ext cx="37776" cy="32364"/>
                <a:chOff x="4901315" y="3804271"/>
                <a:chExt cx="37776" cy="32364"/>
              </a:xfrm>
            </p:grpSpPr>
            <p:sp>
              <p:nvSpPr>
                <p:cNvPr id="3397" name="Google Shape;3397;p70"/>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0"/>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9" name="Google Shape;3399;p70"/>
              <p:cNvGrpSpPr/>
              <p:nvPr/>
            </p:nvGrpSpPr>
            <p:grpSpPr>
              <a:xfrm>
                <a:off x="4866394" y="3715035"/>
                <a:ext cx="37846" cy="32357"/>
                <a:chOff x="4866394" y="3715035"/>
                <a:chExt cx="37846" cy="32357"/>
              </a:xfrm>
            </p:grpSpPr>
            <p:sp>
              <p:nvSpPr>
                <p:cNvPr id="3400" name="Google Shape;3400;p70"/>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0"/>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2" name="Google Shape;3402;p70"/>
              <p:cNvGrpSpPr/>
              <p:nvPr/>
            </p:nvGrpSpPr>
            <p:grpSpPr>
              <a:xfrm>
                <a:off x="4979233" y="3839798"/>
                <a:ext cx="37878" cy="32420"/>
                <a:chOff x="4979233" y="3839798"/>
                <a:chExt cx="37878" cy="32420"/>
              </a:xfrm>
            </p:grpSpPr>
            <p:sp>
              <p:nvSpPr>
                <p:cNvPr id="3403" name="Google Shape;3403;p70"/>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0"/>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5" name="Google Shape;3405;p70"/>
              <p:cNvGrpSpPr/>
              <p:nvPr/>
            </p:nvGrpSpPr>
            <p:grpSpPr>
              <a:xfrm>
                <a:off x="4790662" y="3679147"/>
                <a:ext cx="37783" cy="32380"/>
                <a:chOff x="4790662" y="3679147"/>
                <a:chExt cx="37783" cy="32380"/>
              </a:xfrm>
            </p:grpSpPr>
            <p:sp>
              <p:nvSpPr>
                <p:cNvPr id="3406" name="Google Shape;3406;p70"/>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0"/>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8" name="Google Shape;3408;p70"/>
              <p:cNvGrpSpPr/>
              <p:nvPr/>
            </p:nvGrpSpPr>
            <p:grpSpPr>
              <a:xfrm>
                <a:off x="4857263" y="3557861"/>
                <a:ext cx="37776" cy="32357"/>
                <a:chOff x="4857263" y="3557861"/>
                <a:chExt cx="37776" cy="32357"/>
              </a:xfrm>
            </p:grpSpPr>
            <p:sp>
              <p:nvSpPr>
                <p:cNvPr id="3409" name="Google Shape;3409;p70"/>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0"/>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1" name="Google Shape;3411;p70"/>
              <p:cNvGrpSpPr/>
              <p:nvPr/>
            </p:nvGrpSpPr>
            <p:grpSpPr>
              <a:xfrm>
                <a:off x="4883902" y="3648033"/>
                <a:ext cx="37783" cy="32380"/>
                <a:chOff x="4883902" y="3648033"/>
                <a:chExt cx="37783" cy="32380"/>
              </a:xfrm>
            </p:grpSpPr>
            <p:sp>
              <p:nvSpPr>
                <p:cNvPr id="3412" name="Google Shape;3412;p70"/>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0"/>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4" name="Google Shape;3414;p70"/>
              <p:cNvGrpSpPr/>
              <p:nvPr/>
            </p:nvGrpSpPr>
            <p:grpSpPr>
              <a:xfrm>
                <a:off x="4907780" y="3347220"/>
                <a:ext cx="37878" cy="32357"/>
                <a:chOff x="4907780" y="3347220"/>
                <a:chExt cx="37878" cy="32357"/>
              </a:xfrm>
            </p:grpSpPr>
            <p:sp>
              <p:nvSpPr>
                <p:cNvPr id="3415" name="Google Shape;3415;p70"/>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0"/>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7" name="Google Shape;3417;p70"/>
              <p:cNvGrpSpPr/>
              <p:nvPr/>
            </p:nvGrpSpPr>
            <p:grpSpPr>
              <a:xfrm>
                <a:off x="5065048" y="3738150"/>
                <a:ext cx="37783" cy="32364"/>
                <a:chOff x="5065048" y="3738150"/>
                <a:chExt cx="37783" cy="32364"/>
              </a:xfrm>
            </p:grpSpPr>
            <p:sp>
              <p:nvSpPr>
                <p:cNvPr id="3418" name="Google Shape;3418;p70"/>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0"/>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0" name="Google Shape;3420;p70"/>
              <p:cNvGrpSpPr/>
              <p:nvPr/>
            </p:nvGrpSpPr>
            <p:grpSpPr>
              <a:xfrm>
                <a:off x="5071616" y="3284615"/>
                <a:ext cx="37783" cy="32357"/>
                <a:chOff x="5071616" y="3284615"/>
                <a:chExt cx="37783" cy="32357"/>
              </a:xfrm>
            </p:grpSpPr>
            <p:sp>
              <p:nvSpPr>
                <p:cNvPr id="3421" name="Google Shape;3421;p70"/>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0"/>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3" name="Google Shape;3423;p70"/>
              <p:cNvGrpSpPr/>
              <p:nvPr/>
            </p:nvGrpSpPr>
            <p:grpSpPr>
              <a:xfrm>
                <a:off x="5389291" y="3759921"/>
                <a:ext cx="37783" cy="32380"/>
                <a:chOff x="5389291" y="3759921"/>
                <a:chExt cx="37783" cy="32380"/>
              </a:xfrm>
            </p:grpSpPr>
            <p:sp>
              <p:nvSpPr>
                <p:cNvPr id="3424" name="Google Shape;3424;p70"/>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0"/>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6" name="Google Shape;3426;p70"/>
              <p:cNvGrpSpPr/>
              <p:nvPr/>
            </p:nvGrpSpPr>
            <p:grpSpPr>
              <a:xfrm>
                <a:off x="5431534" y="3632932"/>
                <a:ext cx="37878" cy="32451"/>
                <a:chOff x="5431534" y="3632932"/>
                <a:chExt cx="37878" cy="32451"/>
              </a:xfrm>
            </p:grpSpPr>
            <p:sp>
              <p:nvSpPr>
                <p:cNvPr id="3427" name="Google Shape;3427;p70"/>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0"/>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9" name="Google Shape;3429;p70"/>
              <p:cNvGrpSpPr/>
              <p:nvPr/>
            </p:nvGrpSpPr>
            <p:grpSpPr>
              <a:xfrm>
                <a:off x="5540755" y="3544829"/>
                <a:ext cx="37783" cy="32357"/>
                <a:chOff x="5540755" y="3544829"/>
                <a:chExt cx="37783" cy="32357"/>
              </a:xfrm>
            </p:grpSpPr>
            <p:sp>
              <p:nvSpPr>
                <p:cNvPr id="3430" name="Google Shape;3430;p70"/>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0"/>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2" name="Google Shape;3432;p70"/>
              <p:cNvGrpSpPr/>
              <p:nvPr/>
            </p:nvGrpSpPr>
            <p:grpSpPr>
              <a:xfrm>
                <a:off x="5579293" y="3412107"/>
                <a:ext cx="37776" cy="32357"/>
                <a:chOff x="5579293" y="3412107"/>
                <a:chExt cx="37776" cy="32357"/>
              </a:xfrm>
            </p:grpSpPr>
            <p:sp>
              <p:nvSpPr>
                <p:cNvPr id="3433" name="Google Shape;3433;p70"/>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0"/>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5" name="Google Shape;3435;p70"/>
              <p:cNvGrpSpPr/>
              <p:nvPr/>
            </p:nvGrpSpPr>
            <p:grpSpPr>
              <a:xfrm>
                <a:off x="5801346" y="3284615"/>
                <a:ext cx="37783" cy="32357"/>
                <a:chOff x="5801346" y="3284615"/>
                <a:chExt cx="37783" cy="32357"/>
              </a:xfrm>
            </p:grpSpPr>
            <p:sp>
              <p:nvSpPr>
                <p:cNvPr id="3436" name="Google Shape;3436;p70"/>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0"/>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8" name="Google Shape;3438;p70"/>
              <p:cNvGrpSpPr/>
              <p:nvPr/>
            </p:nvGrpSpPr>
            <p:grpSpPr>
              <a:xfrm>
                <a:off x="5763578" y="3399067"/>
                <a:ext cx="37776" cy="32364"/>
                <a:chOff x="5763578" y="3399067"/>
                <a:chExt cx="37776" cy="32364"/>
              </a:xfrm>
            </p:grpSpPr>
            <p:sp>
              <p:nvSpPr>
                <p:cNvPr id="3439" name="Google Shape;3439;p70"/>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0"/>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1" name="Google Shape;3441;p70"/>
              <p:cNvGrpSpPr/>
              <p:nvPr/>
            </p:nvGrpSpPr>
            <p:grpSpPr>
              <a:xfrm>
                <a:off x="5395858" y="3230952"/>
                <a:ext cx="37776" cy="32364"/>
                <a:chOff x="5395858" y="3230952"/>
                <a:chExt cx="37776" cy="32364"/>
              </a:xfrm>
            </p:grpSpPr>
            <p:sp>
              <p:nvSpPr>
                <p:cNvPr id="3442" name="Google Shape;3442;p70"/>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0"/>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4" name="Google Shape;3444;p70"/>
              <p:cNvGrpSpPr/>
              <p:nvPr/>
            </p:nvGrpSpPr>
            <p:grpSpPr>
              <a:xfrm>
                <a:off x="5264088" y="3188237"/>
                <a:ext cx="37776" cy="32357"/>
                <a:chOff x="5264088" y="3188237"/>
                <a:chExt cx="37776" cy="32357"/>
              </a:xfrm>
            </p:grpSpPr>
            <p:sp>
              <p:nvSpPr>
                <p:cNvPr id="3445" name="Google Shape;3445;p70"/>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0"/>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7" name="Google Shape;3447;p70"/>
              <p:cNvGrpSpPr/>
              <p:nvPr/>
            </p:nvGrpSpPr>
            <p:grpSpPr>
              <a:xfrm>
                <a:off x="5585758" y="3237425"/>
                <a:ext cx="37878" cy="32357"/>
                <a:chOff x="5585758" y="3237425"/>
                <a:chExt cx="37878" cy="32357"/>
              </a:xfrm>
            </p:grpSpPr>
            <p:sp>
              <p:nvSpPr>
                <p:cNvPr id="3448" name="Google Shape;3448;p70"/>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0"/>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0" name="Google Shape;3450;p70"/>
              <p:cNvGrpSpPr/>
              <p:nvPr/>
            </p:nvGrpSpPr>
            <p:grpSpPr>
              <a:xfrm>
                <a:off x="4874196" y="3291088"/>
                <a:ext cx="37878" cy="32451"/>
                <a:chOff x="4874196" y="3291088"/>
                <a:chExt cx="37878" cy="32451"/>
              </a:xfrm>
            </p:grpSpPr>
            <p:sp>
              <p:nvSpPr>
                <p:cNvPr id="3451" name="Google Shape;3451;p70"/>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0"/>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3" name="Google Shape;3453;p70"/>
              <p:cNvGrpSpPr/>
              <p:nvPr/>
            </p:nvGrpSpPr>
            <p:grpSpPr>
              <a:xfrm>
                <a:off x="5197770" y="3785466"/>
                <a:ext cx="37783" cy="32427"/>
                <a:chOff x="5197770" y="3785466"/>
                <a:chExt cx="37783" cy="32427"/>
              </a:xfrm>
            </p:grpSpPr>
            <p:sp>
              <p:nvSpPr>
                <p:cNvPr id="3454" name="Google Shape;3454;p70"/>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0"/>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6" name="Google Shape;3456;p70"/>
              <p:cNvGrpSpPr/>
              <p:nvPr/>
            </p:nvGrpSpPr>
            <p:grpSpPr>
              <a:xfrm>
                <a:off x="5177699" y="3492117"/>
                <a:ext cx="37776" cy="32357"/>
                <a:chOff x="5177699" y="3492117"/>
                <a:chExt cx="37776" cy="32357"/>
              </a:xfrm>
            </p:grpSpPr>
            <p:sp>
              <p:nvSpPr>
                <p:cNvPr id="3457" name="Google Shape;3457;p70"/>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0"/>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9" name="Google Shape;3459;p70"/>
              <p:cNvGrpSpPr/>
              <p:nvPr/>
            </p:nvGrpSpPr>
            <p:grpSpPr>
              <a:xfrm>
                <a:off x="5349431" y="3622346"/>
                <a:ext cx="37870" cy="32380"/>
                <a:chOff x="5349431" y="3622346"/>
                <a:chExt cx="37870" cy="32380"/>
              </a:xfrm>
            </p:grpSpPr>
            <p:sp>
              <p:nvSpPr>
                <p:cNvPr id="3460" name="Google Shape;3460;p70"/>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0"/>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2" name="Google Shape;3462;p70"/>
              <p:cNvGrpSpPr/>
              <p:nvPr/>
            </p:nvGrpSpPr>
            <p:grpSpPr>
              <a:xfrm>
                <a:off x="5068855" y="3563980"/>
                <a:ext cx="53954" cy="46223"/>
                <a:chOff x="5068855" y="3563980"/>
                <a:chExt cx="53954" cy="46223"/>
              </a:xfrm>
            </p:grpSpPr>
            <p:sp>
              <p:nvSpPr>
                <p:cNvPr id="3463" name="Google Shape;3463;p70"/>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0"/>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5" name="Google Shape;3465;p70"/>
              <p:cNvGrpSpPr/>
              <p:nvPr/>
            </p:nvGrpSpPr>
            <p:grpSpPr>
              <a:xfrm>
                <a:off x="5037654" y="3392507"/>
                <a:ext cx="37870" cy="32451"/>
                <a:chOff x="5037654" y="3392507"/>
                <a:chExt cx="37870" cy="32451"/>
              </a:xfrm>
            </p:grpSpPr>
            <p:sp>
              <p:nvSpPr>
                <p:cNvPr id="3466" name="Google Shape;3466;p70"/>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0"/>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8" name="Google Shape;3468;p70"/>
              <p:cNvGrpSpPr/>
              <p:nvPr/>
            </p:nvGrpSpPr>
            <p:grpSpPr>
              <a:xfrm>
                <a:off x="5456560" y="3368629"/>
                <a:ext cx="37870" cy="32451"/>
                <a:chOff x="5456560" y="3368629"/>
                <a:chExt cx="37870" cy="32451"/>
              </a:xfrm>
            </p:grpSpPr>
            <p:sp>
              <p:nvSpPr>
                <p:cNvPr id="3469" name="Google Shape;3469;p70"/>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0"/>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1" name="Google Shape;3471;p70"/>
              <p:cNvGrpSpPr/>
              <p:nvPr/>
            </p:nvGrpSpPr>
            <p:grpSpPr>
              <a:xfrm>
                <a:off x="4755749" y="3501516"/>
                <a:ext cx="46246" cy="39608"/>
                <a:chOff x="4755749" y="3501516"/>
                <a:chExt cx="46246" cy="39608"/>
              </a:xfrm>
            </p:grpSpPr>
            <p:sp>
              <p:nvSpPr>
                <p:cNvPr id="3472" name="Google Shape;3472;p70"/>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0"/>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4" name="Google Shape;3474;p70"/>
              <p:cNvGrpSpPr/>
              <p:nvPr/>
            </p:nvGrpSpPr>
            <p:grpSpPr>
              <a:xfrm>
                <a:off x="4681346" y="3485582"/>
                <a:ext cx="37783" cy="32427"/>
                <a:chOff x="4681346" y="3485582"/>
                <a:chExt cx="37783" cy="32427"/>
              </a:xfrm>
            </p:grpSpPr>
            <p:sp>
              <p:nvSpPr>
                <p:cNvPr id="3475" name="Google Shape;3475;p70"/>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0"/>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7" name="Google Shape;3477;p70"/>
              <p:cNvGrpSpPr/>
              <p:nvPr/>
            </p:nvGrpSpPr>
            <p:grpSpPr>
              <a:xfrm>
                <a:off x="4767067" y="3291088"/>
                <a:ext cx="37878" cy="32451"/>
                <a:chOff x="4767067" y="3291088"/>
                <a:chExt cx="37878" cy="32451"/>
              </a:xfrm>
            </p:grpSpPr>
            <p:sp>
              <p:nvSpPr>
                <p:cNvPr id="3478" name="Google Shape;3478;p70"/>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0"/>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0" name="Google Shape;3480;p70"/>
              <p:cNvGrpSpPr/>
              <p:nvPr/>
            </p:nvGrpSpPr>
            <p:grpSpPr>
              <a:xfrm>
                <a:off x="4687819" y="3405539"/>
                <a:ext cx="37776" cy="32451"/>
                <a:chOff x="4687819" y="3405539"/>
                <a:chExt cx="37776" cy="32451"/>
              </a:xfrm>
            </p:grpSpPr>
            <p:sp>
              <p:nvSpPr>
                <p:cNvPr id="3481" name="Google Shape;3481;p70"/>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0"/>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3" name="Google Shape;3483;p70"/>
              <p:cNvGrpSpPr/>
              <p:nvPr/>
            </p:nvGrpSpPr>
            <p:grpSpPr>
              <a:xfrm>
                <a:off x="4923101" y="3444809"/>
                <a:ext cx="52813" cy="45318"/>
                <a:chOff x="4923101" y="3444809"/>
                <a:chExt cx="52813" cy="45318"/>
              </a:xfrm>
            </p:grpSpPr>
            <p:sp>
              <p:nvSpPr>
                <p:cNvPr id="3484" name="Google Shape;3484;p70"/>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0"/>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6" name="Google Shape;3486;p70"/>
              <p:cNvGrpSpPr/>
              <p:nvPr/>
            </p:nvGrpSpPr>
            <p:grpSpPr>
              <a:xfrm>
                <a:off x="4846040" y="3654750"/>
                <a:ext cx="31405" cy="26993"/>
                <a:chOff x="4846040" y="3654750"/>
                <a:chExt cx="31405" cy="26993"/>
              </a:xfrm>
            </p:grpSpPr>
            <p:sp>
              <p:nvSpPr>
                <p:cNvPr id="3487" name="Google Shape;3487;p70"/>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0"/>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9" name="Google Shape;3489;p70"/>
              <p:cNvGrpSpPr/>
              <p:nvPr/>
            </p:nvGrpSpPr>
            <p:grpSpPr>
              <a:xfrm>
                <a:off x="4925673" y="3691700"/>
                <a:ext cx="40253" cy="34472"/>
                <a:chOff x="4925673" y="3691700"/>
                <a:chExt cx="40253" cy="34472"/>
              </a:xfrm>
            </p:grpSpPr>
            <p:sp>
              <p:nvSpPr>
                <p:cNvPr id="3490" name="Google Shape;3490;p70"/>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0"/>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2" name="Google Shape;3492;p70"/>
              <p:cNvGrpSpPr/>
              <p:nvPr/>
            </p:nvGrpSpPr>
            <p:grpSpPr>
              <a:xfrm>
                <a:off x="4894653" y="3740848"/>
                <a:ext cx="31405" cy="26906"/>
                <a:chOff x="4894653" y="3740848"/>
                <a:chExt cx="31405" cy="26906"/>
              </a:xfrm>
            </p:grpSpPr>
            <p:sp>
              <p:nvSpPr>
                <p:cNvPr id="3493" name="Google Shape;3493;p70"/>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0"/>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5" name="Google Shape;3495;p70"/>
              <p:cNvGrpSpPr/>
              <p:nvPr/>
            </p:nvGrpSpPr>
            <p:grpSpPr>
              <a:xfrm>
                <a:off x="4962300" y="3696348"/>
                <a:ext cx="38255" cy="32773"/>
                <a:chOff x="4962300" y="3696348"/>
                <a:chExt cx="38255" cy="32773"/>
              </a:xfrm>
            </p:grpSpPr>
            <p:sp>
              <p:nvSpPr>
                <p:cNvPr id="3496" name="Google Shape;3496;p70"/>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0"/>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8" name="Google Shape;3498;p70"/>
              <p:cNvGrpSpPr/>
              <p:nvPr/>
            </p:nvGrpSpPr>
            <p:grpSpPr>
              <a:xfrm>
                <a:off x="4980185" y="3743349"/>
                <a:ext cx="31499" cy="26969"/>
                <a:chOff x="4980185" y="3743349"/>
                <a:chExt cx="31499" cy="26969"/>
              </a:xfrm>
            </p:grpSpPr>
            <p:sp>
              <p:nvSpPr>
                <p:cNvPr id="3499" name="Google Shape;3499;p70"/>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0"/>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1" name="Google Shape;3501;p70"/>
              <p:cNvGrpSpPr/>
              <p:nvPr/>
            </p:nvGrpSpPr>
            <p:grpSpPr>
              <a:xfrm>
                <a:off x="5013768" y="3734312"/>
                <a:ext cx="31499" cy="26969"/>
                <a:chOff x="5013768" y="3734312"/>
                <a:chExt cx="31499" cy="26969"/>
              </a:xfrm>
            </p:grpSpPr>
            <p:sp>
              <p:nvSpPr>
                <p:cNvPr id="3502" name="Google Shape;3502;p70"/>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0"/>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4" name="Google Shape;3504;p70"/>
              <p:cNvGrpSpPr/>
              <p:nvPr/>
            </p:nvGrpSpPr>
            <p:grpSpPr>
              <a:xfrm>
                <a:off x="5036703" y="3764545"/>
                <a:ext cx="31499" cy="26898"/>
                <a:chOff x="5036703" y="3764545"/>
                <a:chExt cx="31499" cy="26898"/>
              </a:xfrm>
            </p:grpSpPr>
            <p:sp>
              <p:nvSpPr>
                <p:cNvPr id="3505" name="Google Shape;3505;p70"/>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0"/>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7" name="Google Shape;3507;p70"/>
              <p:cNvGrpSpPr/>
              <p:nvPr/>
            </p:nvGrpSpPr>
            <p:grpSpPr>
              <a:xfrm>
                <a:off x="4953546" y="3768352"/>
                <a:ext cx="31405" cy="26898"/>
                <a:chOff x="4953546" y="3768352"/>
                <a:chExt cx="31405" cy="26898"/>
              </a:xfrm>
            </p:grpSpPr>
            <p:sp>
              <p:nvSpPr>
                <p:cNvPr id="3508" name="Google Shape;3508;p70"/>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0"/>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0" name="Google Shape;3510;p70"/>
              <p:cNvGrpSpPr/>
              <p:nvPr/>
            </p:nvGrpSpPr>
            <p:grpSpPr>
              <a:xfrm>
                <a:off x="4964770" y="3814016"/>
                <a:ext cx="31499" cy="26993"/>
                <a:chOff x="4964770" y="3814016"/>
                <a:chExt cx="31499" cy="26993"/>
              </a:xfrm>
            </p:grpSpPr>
            <p:sp>
              <p:nvSpPr>
                <p:cNvPr id="3511" name="Google Shape;3511;p70"/>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0"/>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3" name="Google Shape;3513;p70"/>
              <p:cNvGrpSpPr/>
              <p:nvPr/>
            </p:nvGrpSpPr>
            <p:grpSpPr>
              <a:xfrm>
                <a:off x="4923290" y="3800504"/>
                <a:ext cx="31468" cy="26898"/>
                <a:chOff x="4923290" y="3800504"/>
                <a:chExt cx="31468" cy="26898"/>
              </a:xfrm>
            </p:grpSpPr>
            <p:sp>
              <p:nvSpPr>
                <p:cNvPr id="3514" name="Google Shape;3514;p70"/>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0"/>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6" name="Google Shape;3516;p70"/>
              <p:cNvGrpSpPr/>
              <p:nvPr/>
            </p:nvGrpSpPr>
            <p:grpSpPr>
              <a:xfrm>
                <a:off x="5108534" y="3650943"/>
                <a:ext cx="31405" cy="26993"/>
                <a:chOff x="5108534" y="3650943"/>
                <a:chExt cx="31405" cy="26993"/>
              </a:xfrm>
            </p:grpSpPr>
            <p:sp>
              <p:nvSpPr>
                <p:cNvPr id="3517" name="Google Shape;3517;p70"/>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0"/>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9" name="Google Shape;3519;p70"/>
              <p:cNvGrpSpPr/>
              <p:nvPr/>
            </p:nvGrpSpPr>
            <p:grpSpPr>
              <a:xfrm>
                <a:off x="5119380" y="3760739"/>
                <a:ext cx="31499" cy="26993"/>
                <a:chOff x="5119380" y="3760739"/>
                <a:chExt cx="31499" cy="26993"/>
              </a:xfrm>
            </p:grpSpPr>
            <p:sp>
              <p:nvSpPr>
                <p:cNvPr id="3520" name="Google Shape;3520;p70"/>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0"/>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2" name="Google Shape;3522;p70"/>
              <p:cNvGrpSpPr/>
              <p:nvPr/>
            </p:nvGrpSpPr>
            <p:grpSpPr>
              <a:xfrm>
                <a:off x="5119380" y="3788235"/>
                <a:ext cx="31499" cy="26993"/>
                <a:chOff x="5119380" y="3788235"/>
                <a:chExt cx="31499" cy="26993"/>
              </a:xfrm>
            </p:grpSpPr>
            <p:sp>
              <p:nvSpPr>
                <p:cNvPr id="3523" name="Google Shape;3523;p70"/>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0"/>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5" name="Google Shape;3525;p70"/>
              <p:cNvGrpSpPr/>
              <p:nvPr/>
            </p:nvGrpSpPr>
            <p:grpSpPr>
              <a:xfrm>
                <a:off x="5158005" y="3875284"/>
                <a:ext cx="31405" cy="27001"/>
                <a:chOff x="5158005" y="3875284"/>
                <a:chExt cx="31405" cy="27001"/>
              </a:xfrm>
            </p:grpSpPr>
            <p:sp>
              <p:nvSpPr>
                <p:cNvPr id="3526" name="Google Shape;3526;p70"/>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0"/>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8" name="Google Shape;3528;p70"/>
              <p:cNvGrpSpPr/>
              <p:nvPr/>
            </p:nvGrpSpPr>
            <p:grpSpPr>
              <a:xfrm>
                <a:off x="5233163" y="3764545"/>
                <a:ext cx="31499" cy="26898"/>
                <a:chOff x="5233163" y="3764545"/>
                <a:chExt cx="31499" cy="26898"/>
              </a:xfrm>
            </p:grpSpPr>
            <p:sp>
              <p:nvSpPr>
                <p:cNvPr id="3529" name="Google Shape;3529;p70"/>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0"/>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1" name="Google Shape;3531;p70"/>
              <p:cNvGrpSpPr/>
              <p:nvPr/>
            </p:nvGrpSpPr>
            <p:grpSpPr>
              <a:xfrm>
                <a:off x="5276168" y="3805545"/>
                <a:ext cx="31499" cy="26906"/>
                <a:chOff x="5276168" y="3805545"/>
                <a:chExt cx="31499" cy="26906"/>
              </a:xfrm>
            </p:grpSpPr>
            <p:sp>
              <p:nvSpPr>
                <p:cNvPr id="3532" name="Google Shape;3532;p70"/>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0"/>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4" name="Google Shape;3534;p70"/>
              <p:cNvGrpSpPr/>
              <p:nvPr/>
            </p:nvGrpSpPr>
            <p:grpSpPr>
              <a:xfrm>
                <a:off x="5294053" y="3851933"/>
                <a:ext cx="31405" cy="26945"/>
                <a:chOff x="5294053" y="3851933"/>
                <a:chExt cx="31405" cy="26945"/>
              </a:xfrm>
            </p:grpSpPr>
            <p:sp>
              <p:nvSpPr>
                <p:cNvPr id="3535" name="Google Shape;3535;p70"/>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0"/>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7" name="Google Shape;3537;p70"/>
              <p:cNvGrpSpPr/>
              <p:nvPr/>
            </p:nvGrpSpPr>
            <p:grpSpPr>
              <a:xfrm>
                <a:off x="5341723" y="3851902"/>
                <a:ext cx="31405" cy="26977"/>
                <a:chOff x="5341723" y="3851902"/>
                <a:chExt cx="31405" cy="26977"/>
              </a:xfrm>
            </p:grpSpPr>
            <p:sp>
              <p:nvSpPr>
                <p:cNvPr id="3538" name="Google Shape;3538;p70"/>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0"/>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0" name="Google Shape;3540;p70"/>
              <p:cNvGrpSpPr/>
              <p:nvPr/>
            </p:nvGrpSpPr>
            <p:grpSpPr>
              <a:xfrm>
                <a:off x="5054871" y="3507855"/>
                <a:ext cx="31405" cy="26993"/>
                <a:chOff x="5054871" y="3507855"/>
                <a:chExt cx="31405" cy="26993"/>
              </a:xfrm>
            </p:grpSpPr>
            <p:sp>
              <p:nvSpPr>
                <p:cNvPr id="3541" name="Google Shape;3541;p70"/>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0"/>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3" name="Google Shape;3543;p70"/>
              <p:cNvGrpSpPr/>
              <p:nvPr/>
            </p:nvGrpSpPr>
            <p:grpSpPr>
              <a:xfrm>
                <a:off x="4876579" y="3675325"/>
                <a:ext cx="31405" cy="26969"/>
                <a:chOff x="4876579" y="3675325"/>
                <a:chExt cx="31405" cy="26969"/>
              </a:xfrm>
            </p:grpSpPr>
            <p:sp>
              <p:nvSpPr>
                <p:cNvPr id="3544" name="Google Shape;3544;p70"/>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0"/>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6" name="Google Shape;3546;p70"/>
              <p:cNvGrpSpPr/>
              <p:nvPr/>
            </p:nvGrpSpPr>
            <p:grpSpPr>
              <a:xfrm>
                <a:off x="4842233" y="3688333"/>
                <a:ext cx="31405" cy="26993"/>
                <a:chOff x="4842233" y="3688333"/>
                <a:chExt cx="31405" cy="26993"/>
              </a:xfrm>
            </p:grpSpPr>
            <p:sp>
              <p:nvSpPr>
                <p:cNvPr id="3547" name="Google Shape;3547;p70"/>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0"/>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9" name="Google Shape;3549;p70"/>
              <p:cNvGrpSpPr/>
              <p:nvPr/>
            </p:nvGrpSpPr>
            <p:grpSpPr>
              <a:xfrm>
                <a:off x="5187876" y="3608032"/>
                <a:ext cx="31405" cy="27001"/>
                <a:chOff x="5187876" y="3608032"/>
                <a:chExt cx="31405" cy="27001"/>
              </a:xfrm>
            </p:grpSpPr>
            <p:sp>
              <p:nvSpPr>
                <p:cNvPr id="3550" name="Google Shape;3550;p70"/>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0"/>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2" name="Google Shape;3552;p70"/>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0"/>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4" name="Google Shape;3554;p70"/>
              <p:cNvGrpSpPr/>
              <p:nvPr/>
            </p:nvGrpSpPr>
            <p:grpSpPr>
              <a:xfrm>
                <a:off x="5269224" y="3304167"/>
                <a:ext cx="40253" cy="34402"/>
                <a:chOff x="5269224" y="3304167"/>
                <a:chExt cx="40253" cy="34402"/>
              </a:xfrm>
            </p:grpSpPr>
            <p:sp>
              <p:nvSpPr>
                <p:cNvPr id="3555" name="Google Shape;3555;p70"/>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0"/>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7" name="Google Shape;3557;p70"/>
              <p:cNvGrpSpPr/>
              <p:nvPr/>
            </p:nvGrpSpPr>
            <p:grpSpPr>
              <a:xfrm>
                <a:off x="5327354" y="3476615"/>
                <a:ext cx="49864" cy="42723"/>
                <a:chOff x="5327354" y="3476615"/>
                <a:chExt cx="49864" cy="42723"/>
              </a:xfrm>
            </p:grpSpPr>
            <p:sp>
              <p:nvSpPr>
                <p:cNvPr id="3558" name="Google Shape;3558;p70"/>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0"/>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0" name="Google Shape;3560;p70"/>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0"/>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2" name="Google Shape;3562;p70"/>
              <p:cNvGrpSpPr/>
              <p:nvPr/>
            </p:nvGrpSpPr>
            <p:grpSpPr>
              <a:xfrm>
                <a:off x="5341723" y="3775957"/>
                <a:ext cx="31405" cy="26898"/>
                <a:chOff x="5341723" y="3775957"/>
                <a:chExt cx="31405" cy="26898"/>
              </a:xfrm>
            </p:grpSpPr>
            <p:sp>
              <p:nvSpPr>
                <p:cNvPr id="3563" name="Google Shape;3563;p70"/>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0"/>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5" name="Google Shape;3565;p70"/>
              <p:cNvGrpSpPr/>
              <p:nvPr/>
            </p:nvGrpSpPr>
            <p:grpSpPr>
              <a:xfrm>
                <a:off x="5439053" y="3699274"/>
                <a:ext cx="31405" cy="26898"/>
                <a:chOff x="5439053" y="3699274"/>
                <a:chExt cx="31405" cy="26898"/>
              </a:xfrm>
            </p:grpSpPr>
            <p:sp>
              <p:nvSpPr>
                <p:cNvPr id="3566" name="Google Shape;3566;p70"/>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0"/>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8" name="Google Shape;3568;p70"/>
              <p:cNvGrpSpPr/>
              <p:nvPr/>
            </p:nvGrpSpPr>
            <p:grpSpPr>
              <a:xfrm>
                <a:off x="5412414" y="3622307"/>
                <a:ext cx="31499" cy="26993"/>
                <a:chOff x="5412414" y="3622307"/>
                <a:chExt cx="31499" cy="26993"/>
              </a:xfrm>
            </p:grpSpPr>
            <p:sp>
              <p:nvSpPr>
                <p:cNvPr id="3569" name="Google Shape;3569;p70"/>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0"/>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1" name="Google Shape;3571;p70"/>
              <p:cNvGrpSpPr/>
              <p:nvPr/>
            </p:nvGrpSpPr>
            <p:grpSpPr>
              <a:xfrm>
                <a:off x="5476254" y="3473949"/>
                <a:ext cx="26835" cy="26930"/>
                <a:chOff x="5476254" y="3473949"/>
                <a:chExt cx="26835" cy="26930"/>
              </a:xfrm>
            </p:grpSpPr>
            <p:sp>
              <p:nvSpPr>
                <p:cNvPr id="3572" name="Google Shape;3572;p70"/>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0"/>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4" name="Google Shape;3574;p70"/>
              <p:cNvGrpSpPr/>
              <p:nvPr/>
            </p:nvGrpSpPr>
            <p:grpSpPr>
              <a:xfrm>
                <a:off x="5564547" y="3481594"/>
                <a:ext cx="31397" cy="26898"/>
                <a:chOff x="5564547" y="3481594"/>
                <a:chExt cx="31397" cy="26898"/>
              </a:xfrm>
            </p:grpSpPr>
            <p:sp>
              <p:nvSpPr>
                <p:cNvPr id="3575" name="Google Shape;3575;p70"/>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0"/>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7" name="Google Shape;3577;p70"/>
              <p:cNvGrpSpPr/>
              <p:nvPr/>
            </p:nvGrpSpPr>
            <p:grpSpPr>
              <a:xfrm>
                <a:off x="5534101" y="3470174"/>
                <a:ext cx="31397" cy="26906"/>
                <a:chOff x="5534101" y="3470174"/>
                <a:chExt cx="31397" cy="26906"/>
              </a:xfrm>
            </p:grpSpPr>
            <p:sp>
              <p:nvSpPr>
                <p:cNvPr id="3578" name="Google Shape;3578;p70"/>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0"/>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0" name="Google Shape;3580;p70"/>
              <p:cNvGrpSpPr/>
              <p:nvPr/>
            </p:nvGrpSpPr>
            <p:grpSpPr>
              <a:xfrm>
                <a:off x="5610879" y="3314486"/>
                <a:ext cx="31499" cy="26938"/>
                <a:chOff x="5610879" y="3314486"/>
                <a:chExt cx="31499" cy="26938"/>
              </a:xfrm>
            </p:grpSpPr>
            <p:sp>
              <p:nvSpPr>
                <p:cNvPr id="3581" name="Google Shape;3581;p70"/>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0"/>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3" name="Google Shape;3583;p70"/>
              <p:cNvGrpSpPr/>
              <p:nvPr/>
            </p:nvGrpSpPr>
            <p:grpSpPr>
              <a:xfrm>
                <a:off x="4834525" y="3501382"/>
                <a:ext cx="31499" cy="26898"/>
                <a:chOff x="4834525" y="3501382"/>
                <a:chExt cx="31499" cy="26898"/>
              </a:xfrm>
            </p:grpSpPr>
            <p:sp>
              <p:nvSpPr>
                <p:cNvPr id="3584" name="Google Shape;3584;p70"/>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0"/>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6" name="Google Shape;3586;p70"/>
              <p:cNvGrpSpPr/>
              <p:nvPr/>
            </p:nvGrpSpPr>
            <p:grpSpPr>
              <a:xfrm>
                <a:off x="4898460" y="3580158"/>
                <a:ext cx="31405" cy="26898"/>
                <a:chOff x="4898460" y="3580158"/>
                <a:chExt cx="31405" cy="26898"/>
              </a:xfrm>
            </p:grpSpPr>
            <p:sp>
              <p:nvSpPr>
                <p:cNvPr id="3587" name="Google Shape;3587;p70"/>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0"/>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9" name="Google Shape;3589;p70"/>
              <p:cNvGrpSpPr/>
              <p:nvPr/>
            </p:nvGrpSpPr>
            <p:grpSpPr>
              <a:xfrm>
                <a:off x="4882667" y="3608032"/>
                <a:ext cx="31499" cy="27001"/>
                <a:chOff x="4882667" y="3608032"/>
                <a:chExt cx="31499" cy="27001"/>
              </a:xfrm>
            </p:grpSpPr>
            <p:sp>
              <p:nvSpPr>
                <p:cNvPr id="3590" name="Google Shape;3590;p70"/>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0"/>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2" name="Google Shape;3592;p70"/>
              <p:cNvGrpSpPr/>
              <p:nvPr/>
            </p:nvGrpSpPr>
            <p:grpSpPr>
              <a:xfrm>
                <a:off x="4843373" y="3631407"/>
                <a:ext cx="16273" cy="16186"/>
                <a:chOff x="4843373" y="3631407"/>
                <a:chExt cx="16273" cy="16186"/>
              </a:xfrm>
            </p:grpSpPr>
            <p:sp>
              <p:nvSpPr>
                <p:cNvPr id="3593" name="Google Shape;3593;p70"/>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0"/>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5" name="Google Shape;3595;p70"/>
              <p:cNvGrpSpPr/>
              <p:nvPr/>
            </p:nvGrpSpPr>
            <p:grpSpPr>
              <a:xfrm>
                <a:off x="4727773" y="3591578"/>
                <a:ext cx="31499" cy="26898"/>
                <a:chOff x="4727773" y="3591578"/>
                <a:chExt cx="31499" cy="26898"/>
              </a:xfrm>
            </p:grpSpPr>
            <p:sp>
              <p:nvSpPr>
                <p:cNvPr id="3596" name="Google Shape;3596;p70"/>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0"/>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8" name="Google Shape;3598;p70"/>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0"/>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0" name="Google Shape;3600;p70"/>
              <p:cNvGrpSpPr/>
              <p:nvPr/>
            </p:nvGrpSpPr>
            <p:grpSpPr>
              <a:xfrm>
                <a:off x="4609421" y="3577398"/>
                <a:ext cx="31499" cy="27001"/>
                <a:chOff x="4609421" y="3577398"/>
                <a:chExt cx="31499" cy="27001"/>
              </a:xfrm>
            </p:grpSpPr>
            <p:sp>
              <p:nvSpPr>
                <p:cNvPr id="3601" name="Google Shape;3601;p70"/>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0"/>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3" name="Google Shape;3603;p70"/>
              <p:cNvGrpSpPr/>
              <p:nvPr/>
            </p:nvGrpSpPr>
            <p:grpSpPr>
              <a:xfrm>
                <a:off x="4649289" y="3577398"/>
                <a:ext cx="31499" cy="27001"/>
                <a:chOff x="4649289" y="3577398"/>
                <a:chExt cx="31499" cy="27001"/>
              </a:xfrm>
            </p:grpSpPr>
            <p:sp>
              <p:nvSpPr>
                <p:cNvPr id="3604" name="Google Shape;3604;p70"/>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0"/>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6" name="Google Shape;3606;p70"/>
              <p:cNvGrpSpPr/>
              <p:nvPr/>
            </p:nvGrpSpPr>
            <p:grpSpPr>
              <a:xfrm>
                <a:off x="4605614" y="3639523"/>
                <a:ext cx="31499" cy="26906"/>
                <a:chOff x="4605614" y="3639523"/>
                <a:chExt cx="31499" cy="26906"/>
              </a:xfrm>
            </p:grpSpPr>
            <p:sp>
              <p:nvSpPr>
                <p:cNvPr id="3607" name="Google Shape;3607;p70"/>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0"/>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9" name="Google Shape;3609;p70"/>
              <p:cNvGrpSpPr/>
              <p:nvPr/>
            </p:nvGrpSpPr>
            <p:grpSpPr>
              <a:xfrm>
                <a:off x="4785149" y="3618846"/>
                <a:ext cx="26930" cy="26843"/>
                <a:chOff x="4785149" y="3618846"/>
                <a:chExt cx="26930" cy="26843"/>
              </a:xfrm>
            </p:grpSpPr>
            <p:sp>
              <p:nvSpPr>
                <p:cNvPr id="3610" name="Google Shape;3610;p70"/>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0"/>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2" name="Google Shape;3612;p70"/>
              <p:cNvGrpSpPr/>
              <p:nvPr/>
            </p:nvGrpSpPr>
            <p:grpSpPr>
              <a:xfrm>
                <a:off x="4810167" y="3601567"/>
                <a:ext cx="31405" cy="26898"/>
                <a:chOff x="4810167" y="3601567"/>
                <a:chExt cx="31405" cy="26898"/>
              </a:xfrm>
            </p:grpSpPr>
            <p:sp>
              <p:nvSpPr>
                <p:cNvPr id="3613" name="Google Shape;3613;p70"/>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0"/>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5" name="Google Shape;3615;p70"/>
              <p:cNvGrpSpPr/>
              <p:nvPr/>
            </p:nvGrpSpPr>
            <p:grpSpPr>
              <a:xfrm>
                <a:off x="4831002" y="3373230"/>
                <a:ext cx="31405" cy="26898"/>
                <a:chOff x="4831002" y="3373230"/>
                <a:chExt cx="31405" cy="26898"/>
              </a:xfrm>
            </p:grpSpPr>
            <p:sp>
              <p:nvSpPr>
                <p:cNvPr id="3616" name="Google Shape;3616;p70"/>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0"/>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8" name="Google Shape;3618;p70"/>
              <p:cNvGrpSpPr/>
              <p:nvPr/>
            </p:nvGrpSpPr>
            <p:grpSpPr>
              <a:xfrm>
                <a:off x="4719311" y="3355054"/>
                <a:ext cx="31499" cy="27001"/>
                <a:chOff x="4719311" y="3355054"/>
                <a:chExt cx="31499" cy="27001"/>
              </a:xfrm>
            </p:grpSpPr>
            <p:sp>
              <p:nvSpPr>
                <p:cNvPr id="3619" name="Google Shape;3619;p70"/>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0"/>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1" name="Google Shape;3621;p70"/>
              <p:cNvGrpSpPr/>
              <p:nvPr/>
            </p:nvGrpSpPr>
            <p:grpSpPr>
              <a:xfrm>
                <a:off x="4798755" y="3450260"/>
                <a:ext cx="26930" cy="26930"/>
                <a:chOff x="4798755" y="3450260"/>
                <a:chExt cx="26930" cy="26930"/>
              </a:xfrm>
            </p:grpSpPr>
            <p:sp>
              <p:nvSpPr>
                <p:cNvPr id="3622" name="Google Shape;3622;p70"/>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0"/>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4" name="Google Shape;3624;p70"/>
              <p:cNvGrpSpPr/>
              <p:nvPr/>
            </p:nvGrpSpPr>
            <p:grpSpPr>
              <a:xfrm>
                <a:off x="4645576" y="3467555"/>
                <a:ext cx="31405" cy="26953"/>
                <a:chOff x="4645576" y="3467555"/>
                <a:chExt cx="31405" cy="26953"/>
              </a:xfrm>
            </p:grpSpPr>
            <p:sp>
              <p:nvSpPr>
                <p:cNvPr id="3625" name="Google Shape;3625;p70"/>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0"/>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7" name="Google Shape;3627;p70"/>
              <p:cNvGrpSpPr/>
              <p:nvPr/>
            </p:nvGrpSpPr>
            <p:grpSpPr>
              <a:xfrm>
                <a:off x="4687631" y="3583965"/>
                <a:ext cx="31499" cy="26898"/>
                <a:chOff x="4687631" y="3583965"/>
                <a:chExt cx="31499" cy="26898"/>
              </a:xfrm>
            </p:grpSpPr>
            <p:sp>
              <p:nvSpPr>
                <p:cNvPr id="3628" name="Google Shape;3628;p70"/>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0"/>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0" name="Google Shape;3630;p70"/>
              <p:cNvGrpSpPr/>
              <p:nvPr/>
            </p:nvGrpSpPr>
            <p:grpSpPr>
              <a:xfrm>
                <a:off x="4719311" y="3471314"/>
                <a:ext cx="31499" cy="27001"/>
                <a:chOff x="4719311" y="3471314"/>
                <a:chExt cx="31499" cy="27001"/>
              </a:xfrm>
            </p:grpSpPr>
            <p:sp>
              <p:nvSpPr>
                <p:cNvPr id="3631" name="Google Shape;3631;p70"/>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0"/>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3" name="Google Shape;3633;p70"/>
              <p:cNvGrpSpPr/>
              <p:nvPr/>
            </p:nvGrpSpPr>
            <p:grpSpPr>
              <a:xfrm>
                <a:off x="4719311" y="3434404"/>
                <a:ext cx="31499" cy="26898"/>
                <a:chOff x="4719311" y="3434404"/>
                <a:chExt cx="31499" cy="26898"/>
              </a:xfrm>
            </p:grpSpPr>
            <p:sp>
              <p:nvSpPr>
                <p:cNvPr id="3634" name="Google Shape;3634;p70"/>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0"/>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6" name="Google Shape;3636;p70"/>
              <p:cNvGrpSpPr/>
              <p:nvPr/>
            </p:nvGrpSpPr>
            <p:grpSpPr>
              <a:xfrm>
                <a:off x="4768876" y="3401772"/>
                <a:ext cx="31499" cy="26898"/>
                <a:chOff x="4768876" y="3401772"/>
                <a:chExt cx="31499" cy="26898"/>
              </a:xfrm>
            </p:grpSpPr>
            <p:sp>
              <p:nvSpPr>
                <p:cNvPr id="3637" name="Google Shape;3637;p70"/>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0"/>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9" name="Google Shape;3639;p70"/>
              <p:cNvGrpSpPr/>
              <p:nvPr/>
            </p:nvGrpSpPr>
            <p:grpSpPr>
              <a:xfrm>
                <a:off x="4762214" y="3471377"/>
                <a:ext cx="26938" cy="26938"/>
                <a:chOff x="4762214" y="3471377"/>
                <a:chExt cx="26938" cy="26938"/>
              </a:xfrm>
            </p:grpSpPr>
            <p:sp>
              <p:nvSpPr>
                <p:cNvPr id="3640" name="Google Shape;3640;p70"/>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0"/>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2" name="Google Shape;3642;p70"/>
              <p:cNvGrpSpPr/>
              <p:nvPr/>
            </p:nvGrpSpPr>
            <p:grpSpPr>
              <a:xfrm>
                <a:off x="4790473" y="3344782"/>
                <a:ext cx="31405" cy="26898"/>
                <a:chOff x="4790473" y="3344782"/>
                <a:chExt cx="31405" cy="26898"/>
              </a:xfrm>
            </p:grpSpPr>
            <p:sp>
              <p:nvSpPr>
                <p:cNvPr id="3643" name="Google Shape;3643;p70"/>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0"/>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5" name="Google Shape;3645;p70"/>
              <p:cNvGrpSpPr/>
              <p:nvPr/>
            </p:nvGrpSpPr>
            <p:grpSpPr>
              <a:xfrm>
                <a:off x="4823774" y="3950733"/>
                <a:ext cx="37398" cy="32034"/>
                <a:chOff x="4823774" y="3950733"/>
                <a:chExt cx="37398" cy="32034"/>
              </a:xfrm>
            </p:grpSpPr>
            <p:sp>
              <p:nvSpPr>
                <p:cNvPr id="3646" name="Google Shape;3646;p70"/>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0"/>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8" name="Google Shape;3648;p70"/>
              <p:cNvGrpSpPr/>
              <p:nvPr/>
            </p:nvGrpSpPr>
            <p:grpSpPr>
              <a:xfrm>
                <a:off x="4823396" y="4110566"/>
                <a:ext cx="31405" cy="26906"/>
                <a:chOff x="4823396" y="4110566"/>
                <a:chExt cx="31405" cy="26906"/>
              </a:xfrm>
            </p:grpSpPr>
            <p:sp>
              <p:nvSpPr>
                <p:cNvPr id="3649" name="Google Shape;3649;p70"/>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0"/>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1" name="Google Shape;3651;p70"/>
              <p:cNvGrpSpPr/>
              <p:nvPr/>
            </p:nvGrpSpPr>
            <p:grpSpPr>
              <a:xfrm>
                <a:off x="4838332" y="3821150"/>
                <a:ext cx="31499" cy="26898"/>
                <a:chOff x="4838332" y="3821150"/>
                <a:chExt cx="31499" cy="26898"/>
              </a:xfrm>
            </p:grpSpPr>
            <p:sp>
              <p:nvSpPr>
                <p:cNvPr id="3652" name="Google Shape;3652;p70"/>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0"/>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4" name="Google Shape;3654;p70"/>
              <p:cNvGrpSpPr/>
              <p:nvPr/>
            </p:nvGrpSpPr>
            <p:grpSpPr>
              <a:xfrm>
                <a:off x="4661275" y="3815007"/>
                <a:ext cx="36824" cy="31523"/>
                <a:chOff x="4661275" y="3815007"/>
                <a:chExt cx="36824" cy="31523"/>
              </a:xfrm>
            </p:grpSpPr>
            <p:sp>
              <p:nvSpPr>
                <p:cNvPr id="3655" name="Google Shape;3655;p70"/>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0"/>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7" name="Google Shape;3657;p70"/>
              <p:cNvGrpSpPr/>
              <p:nvPr/>
            </p:nvGrpSpPr>
            <p:grpSpPr>
              <a:xfrm>
                <a:off x="4558998" y="3851037"/>
                <a:ext cx="33591" cy="28699"/>
                <a:chOff x="4558998" y="3851037"/>
                <a:chExt cx="33591" cy="28699"/>
              </a:xfrm>
            </p:grpSpPr>
            <p:sp>
              <p:nvSpPr>
                <p:cNvPr id="3658" name="Google Shape;3658;p70"/>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0"/>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0" name="Google Shape;3660;p70"/>
              <p:cNvGrpSpPr/>
              <p:nvPr/>
            </p:nvGrpSpPr>
            <p:grpSpPr>
              <a:xfrm>
                <a:off x="4696762" y="3638587"/>
                <a:ext cx="33591" cy="28794"/>
                <a:chOff x="4696762" y="3638587"/>
                <a:chExt cx="33591" cy="28794"/>
              </a:xfrm>
            </p:grpSpPr>
            <p:sp>
              <p:nvSpPr>
                <p:cNvPr id="3661" name="Google Shape;3661;p70"/>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0"/>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3" name="Google Shape;3663;p70"/>
              <p:cNvGrpSpPr/>
              <p:nvPr/>
            </p:nvGrpSpPr>
            <p:grpSpPr>
              <a:xfrm>
                <a:off x="4929479" y="3939140"/>
                <a:ext cx="33497" cy="28692"/>
                <a:chOff x="4929479" y="3939140"/>
                <a:chExt cx="33497" cy="28692"/>
              </a:xfrm>
            </p:grpSpPr>
            <p:sp>
              <p:nvSpPr>
                <p:cNvPr id="3664" name="Google Shape;3664;p70"/>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0"/>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6" name="Google Shape;3666;p70"/>
              <p:cNvGrpSpPr/>
              <p:nvPr/>
            </p:nvGrpSpPr>
            <p:grpSpPr>
              <a:xfrm>
                <a:off x="4907119" y="3986039"/>
                <a:ext cx="33497" cy="28699"/>
                <a:chOff x="4907119" y="3986039"/>
                <a:chExt cx="33497" cy="28699"/>
              </a:xfrm>
            </p:grpSpPr>
            <p:sp>
              <p:nvSpPr>
                <p:cNvPr id="3667" name="Google Shape;3667;p70"/>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0"/>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9" name="Google Shape;3669;p70"/>
              <p:cNvGrpSpPr/>
              <p:nvPr/>
            </p:nvGrpSpPr>
            <p:grpSpPr>
              <a:xfrm>
                <a:off x="4911783" y="4048102"/>
                <a:ext cx="33591" cy="28762"/>
                <a:chOff x="4911783" y="4048102"/>
                <a:chExt cx="33591" cy="28762"/>
              </a:xfrm>
            </p:grpSpPr>
            <p:sp>
              <p:nvSpPr>
                <p:cNvPr id="3670" name="Google Shape;3670;p70"/>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0"/>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72" name="Google Shape;3672;p70"/>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0"/>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4" name="Google Shape;3674;p70"/>
              <p:cNvGrpSpPr/>
              <p:nvPr/>
            </p:nvGrpSpPr>
            <p:grpSpPr>
              <a:xfrm>
                <a:off x="4762623" y="3837847"/>
                <a:ext cx="42416" cy="36273"/>
                <a:chOff x="4762623" y="3837847"/>
                <a:chExt cx="42416" cy="36273"/>
              </a:xfrm>
            </p:grpSpPr>
            <p:sp>
              <p:nvSpPr>
                <p:cNvPr id="3675" name="Google Shape;3675;p70"/>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0"/>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7" name="Google Shape;3677;p70"/>
              <p:cNvGrpSpPr/>
              <p:nvPr/>
            </p:nvGrpSpPr>
            <p:grpSpPr>
              <a:xfrm>
                <a:off x="4746044" y="4104966"/>
                <a:ext cx="33497" cy="28699"/>
                <a:chOff x="4746044" y="4104966"/>
                <a:chExt cx="33497" cy="28699"/>
              </a:xfrm>
            </p:grpSpPr>
            <p:sp>
              <p:nvSpPr>
                <p:cNvPr id="3678" name="Google Shape;3678;p70"/>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0"/>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70"/>
              <p:cNvGrpSpPr/>
              <p:nvPr/>
            </p:nvGrpSpPr>
            <p:grpSpPr>
              <a:xfrm>
                <a:off x="4859646" y="4162554"/>
                <a:ext cx="33591" cy="28762"/>
                <a:chOff x="4859646" y="4162554"/>
                <a:chExt cx="33591" cy="28762"/>
              </a:xfrm>
            </p:grpSpPr>
            <p:sp>
              <p:nvSpPr>
                <p:cNvPr id="3681" name="Google Shape;3681;p70"/>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0"/>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83" name="Google Shape;3683;p70"/>
            <p:cNvGrpSpPr/>
            <p:nvPr/>
          </p:nvGrpSpPr>
          <p:grpSpPr>
            <a:xfrm>
              <a:off x="3597785" y="3274438"/>
              <a:ext cx="855610" cy="1122100"/>
              <a:chOff x="3597785" y="3274438"/>
              <a:chExt cx="855610" cy="1122100"/>
            </a:xfrm>
          </p:grpSpPr>
          <p:grpSp>
            <p:nvGrpSpPr>
              <p:cNvPr id="3684" name="Google Shape;3684;p70"/>
              <p:cNvGrpSpPr/>
              <p:nvPr/>
            </p:nvGrpSpPr>
            <p:grpSpPr>
              <a:xfrm>
                <a:off x="3617857" y="3284717"/>
                <a:ext cx="826785" cy="1099165"/>
                <a:chOff x="3617857" y="3284717"/>
                <a:chExt cx="826785" cy="1099165"/>
              </a:xfrm>
            </p:grpSpPr>
            <p:sp>
              <p:nvSpPr>
                <p:cNvPr id="3685" name="Google Shape;3685;p70"/>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0"/>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0"/>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0"/>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0"/>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0"/>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0"/>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0"/>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0"/>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0"/>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0"/>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0"/>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0"/>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0"/>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0"/>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0"/>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0"/>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0"/>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0"/>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0"/>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0"/>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0"/>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0"/>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0"/>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0"/>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0"/>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0"/>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0"/>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0"/>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0"/>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0"/>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0"/>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0"/>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0"/>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0"/>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0"/>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0"/>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0"/>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0"/>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0"/>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0"/>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0"/>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0"/>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0"/>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0"/>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0"/>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0"/>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0"/>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0"/>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0"/>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0"/>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0"/>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0"/>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0"/>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0"/>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0"/>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1" name="Google Shape;3741;p70"/>
              <p:cNvGrpSpPr/>
              <p:nvPr/>
            </p:nvGrpSpPr>
            <p:grpSpPr>
              <a:xfrm>
                <a:off x="4180904" y="4251758"/>
                <a:ext cx="37783" cy="32420"/>
                <a:chOff x="4180904" y="4251758"/>
                <a:chExt cx="37783" cy="32420"/>
              </a:xfrm>
            </p:grpSpPr>
            <p:sp>
              <p:nvSpPr>
                <p:cNvPr id="3742" name="Google Shape;3742;p70"/>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0"/>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4" name="Google Shape;3744;p70"/>
              <p:cNvGrpSpPr/>
              <p:nvPr/>
            </p:nvGrpSpPr>
            <p:grpSpPr>
              <a:xfrm>
                <a:off x="4201644" y="4081324"/>
                <a:ext cx="37783" cy="32364"/>
                <a:chOff x="4201644" y="4081324"/>
                <a:chExt cx="37783" cy="32364"/>
              </a:xfrm>
            </p:grpSpPr>
            <p:sp>
              <p:nvSpPr>
                <p:cNvPr id="3745" name="Google Shape;3745;p70"/>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0"/>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7" name="Google Shape;3747;p70"/>
              <p:cNvGrpSpPr/>
              <p:nvPr/>
            </p:nvGrpSpPr>
            <p:grpSpPr>
              <a:xfrm>
                <a:off x="4284416" y="3887428"/>
                <a:ext cx="37783" cy="32451"/>
                <a:chOff x="4284416" y="3887428"/>
                <a:chExt cx="37783" cy="32451"/>
              </a:xfrm>
            </p:grpSpPr>
            <p:sp>
              <p:nvSpPr>
                <p:cNvPr id="3748" name="Google Shape;3748;p70"/>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0"/>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0" name="Google Shape;3750;p70"/>
              <p:cNvGrpSpPr/>
              <p:nvPr/>
            </p:nvGrpSpPr>
            <p:grpSpPr>
              <a:xfrm>
                <a:off x="4223721" y="3860404"/>
                <a:ext cx="37870" cy="32364"/>
                <a:chOff x="4223721" y="3860404"/>
                <a:chExt cx="37870" cy="32364"/>
              </a:xfrm>
            </p:grpSpPr>
            <p:sp>
              <p:nvSpPr>
                <p:cNvPr id="3751" name="Google Shape;3751;p70"/>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0"/>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3" name="Google Shape;3753;p70"/>
              <p:cNvGrpSpPr/>
              <p:nvPr/>
            </p:nvGrpSpPr>
            <p:grpSpPr>
              <a:xfrm>
                <a:off x="4104889" y="3699242"/>
                <a:ext cx="37776" cy="32357"/>
                <a:chOff x="4104889" y="3699242"/>
                <a:chExt cx="37776" cy="32357"/>
              </a:xfrm>
            </p:grpSpPr>
            <p:sp>
              <p:nvSpPr>
                <p:cNvPr id="3754" name="Google Shape;3754;p70"/>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0"/>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6" name="Google Shape;3756;p70"/>
              <p:cNvGrpSpPr/>
              <p:nvPr/>
            </p:nvGrpSpPr>
            <p:grpSpPr>
              <a:xfrm>
                <a:off x="4143608" y="3475121"/>
                <a:ext cx="37878" cy="32420"/>
                <a:chOff x="4143608" y="3475121"/>
                <a:chExt cx="37878" cy="32420"/>
              </a:xfrm>
            </p:grpSpPr>
            <p:sp>
              <p:nvSpPr>
                <p:cNvPr id="3757" name="Google Shape;3757;p70"/>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0"/>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9" name="Google Shape;3759;p70"/>
              <p:cNvGrpSpPr/>
              <p:nvPr/>
            </p:nvGrpSpPr>
            <p:grpSpPr>
              <a:xfrm>
                <a:off x="4217248" y="3570893"/>
                <a:ext cx="37776" cy="32364"/>
                <a:chOff x="4217248" y="3570893"/>
                <a:chExt cx="37776" cy="32364"/>
              </a:xfrm>
            </p:grpSpPr>
            <p:sp>
              <p:nvSpPr>
                <p:cNvPr id="3760" name="Google Shape;3760;p70"/>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0"/>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2" name="Google Shape;3762;p70"/>
              <p:cNvGrpSpPr/>
              <p:nvPr/>
            </p:nvGrpSpPr>
            <p:grpSpPr>
              <a:xfrm>
                <a:off x="4255307" y="3431612"/>
                <a:ext cx="37776" cy="32451"/>
                <a:chOff x="4255307" y="3431612"/>
                <a:chExt cx="37776" cy="32451"/>
              </a:xfrm>
            </p:grpSpPr>
            <p:sp>
              <p:nvSpPr>
                <p:cNvPr id="3763" name="Google Shape;3763;p70"/>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0"/>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65;p70"/>
              <p:cNvGrpSpPr/>
              <p:nvPr/>
            </p:nvGrpSpPr>
            <p:grpSpPr>
              <a:xfrm>
                <a:off x="3853052" y="3577398"/>
                <a:ext cx="37776" cy="32420"/>
                <a:chOff x="3853052" y="3577398"/>
                <a:chExt cx="37776" cy="32420"/>
              </a:xfrm>
            </p:grpSpPr>
            <p:sp>
              <p:nvSpPr>
                <p:cNvPr id="3766" name="Google Shape;3766;p70"/>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0"/>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8" name="Google Shape;3768;p70"/>
              <p:cNvGrpSpPr/>
              <p:nvPr/>
            </p:nvGrpSpPr>
            <p:grpSpPr>
              <a:xfrm>
                <a:off x="4039908" y="3412107"/>
                <a:ext cx="37776" cy="32357"/>
                <a:chOff x="4039908" y="3412107"/>
                <a:chExt cx="37776" cy="32357"/>
              </a:xfrm>
            </p:grpSpPr>
            <p:sp>
              <p:nvSpPr>
                <p:cNvPr id="3769" name="Google Shape;3769;p70"/>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0"/>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1" name="Google Shape;3771;p70"/>
              <p:cNvGrpSpPr/>
              <p:nvPr/>
            </p:nvGrpSpPr>
            <p:grpSpPr>
              <a:xfrm>
                <a:off x="4017360" y="3342061"/>
                <a:ext cx="37870" cy="32380"/>
                <a:chOff x="4017360" y="3342061"/>
                <a:chExt cx="37870" cy="32380"/>
              </a:xfrm>
            </p:grpSpPr>
            <p:sp>
              <p:nvSpPr>
                <p:cNvPr id="3772" name="Google Shape;3772;p70"/>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0"/>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4" name="Google Shape;3774;p70"/>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0"/>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6" name="Google Shape;3776;p70"/>
              <p:cNvGrpSpPr/>
              <p:nvPr/>
            </p:nvGrpSpPr>
            <p:grpSpPr>
              <a:xfrm>
                <a:off x="3750870" y="3418650"/>
                <a:ext cx="37776" cy="32380"/>
                <a:chOff x="3750870" y="3418650"/>
                <a:chExt cx="37776" cy="32380"/>
              </a:xfrm>
            </p:grpSpPr>
            <p:sp>
              <p:nvSpPr>
                <p:cNvPr id="3777" name="Google Shape;3777;p70"/>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0"/>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9" name="Google Shape;3779;p70"/>
              <p:cNvGrpSpPr/>
              <p:nvPr/>
            </p:nvGrpSpPr>
            <p:grpSpPr>
              <a:xfrm>
                <a:off x="3632509" y="3274438"/>
                <a:ext cx="37783" cy="32357"/>
                <a:chOff x="3632509" y="3274438"/>
                <a:chExt cx="37783" cy="32357"/>
              </a:xfrm>
            </p:grpSpPr>
            <p:sp>
              <p:nvSpPr>
                <p:cNvPr id="3780" name="Google Shape;3780;p70"/>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0"/>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2" name="Google Shape;3782;p70"/>
              <p:cNvGrpSpPr/>
              <p:nvPr/>
            </p:nvGrpSpPr>
            <p:grpSpPr>
              <a:xfrm>
                <a:off x="3906424" y="3297561"/>
                <a:ext cx="37776" cy="32451"/>
                <a:chOff x="3906424" y="3297561"/>
                <a:chExt cx="37776" cy="32451"/>
              </a:xfrm>
            </p:grpSpPr>
            <p:sp>
              <p:nvSpPr>
                <p:cNvPr id="3783" name="Google Shape;3783;p70"/>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0"/>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5" name="Google Shape;3785;p70"/>
              <p:cNvGrpSpPr/>
              <p:nvPr/>
            </p:nvGrpSpPr>
            <p:grpSpPr>
              <a:xfrm>
                <a:off x="3866084" y="3412107"/>
                <a:ext cx="37776" cy="32357"/>
                <a:chOff x="3866084" y="3412107"/>
                <a:chExt cx="37776" cy="32357"/>
              </a:xfrm>
            </p:grpSpPr>
            <p:sp>
              <p:nvSpPr>
                <p:cNvPr id="3786" name="Google Shape;3786;p70"/>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0"/>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8" name="Google Shape;3788;p70"/>
              <p:cNvGrpSpPr/>
              <p:nvPr/>
            </p:nvGrpSpPr>
            <p:grpSpPr>
              <a:xfrm>
                <a:off x="4023919" y="3766409"/>
                <a:ext cx="37783" cy="32357"/>
                <a:chOff x="4023919" y="3766409"/>
                <a:chExt cx="37783" cy="32357"/>
              </a:xfrm>
            </p:grpSpPr>
            <p:sp>
              <p:nvSpPr>
                <p:cNvPr id="3789" name="Google Shape;3789;p70"/>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0"/>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1" name="Google Shape;3791;p70"/>
              <p:cNvGrpSpPr/>
              <p:nvPr/>
            </p:nvGrpSpPr>
            <p:grpSpPr>
              <a:xfrm>
                <a:off x="3973882" y="3779449"/>
                <a:ext cx="37776" cy="32357"/>
                <a:chOff x="3973882" y="3779449"/>
                <a:chExt cx="37776" cy="32357"/>
              </a:xfrm>
            </p:grpSpPr>
            <p:sp>
              <p:nvSpPr>
                <p:cNvPr id="3792" name="Google Shape;3792;p70"/>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0"/>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4" name="Google Shape;3794;p70"/>
              <p:cNvGrpSpPr/>
              <p:nvPr/>
            </p:nvGrpSpPr>
            <p:grpSpPr>
              <a:xfrm>
                <a:off x="4073398" y="3838028"/>
                <a:ext cx="37776" cy="32380"/>
                <a:chOff x="4073398" y="3838028"/>
                <a:chExt cx="37776" cy="32380"/>
              </a:xfrm>
            </p:grpSpPr>
            <p:sp>
              <p:nvSpPr>
                <p:cNvPr id="3795" name="Google Shape;3795;p70"/>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0"/>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7" name="Google Shape;3797;p70"/>
              <p:cNvGrpSpPr/>
              <p:nvPr/>
            </p:nvGrpSpPr>
            <p:grpSpPr>
              <a:xfrm>
                <a:off x="4342672" y="4144496"/>
                <a:ext cx="37752" cy="32364"/>
                <a:chOff x="4342672" y="4144496"/>
                <a:chExt cx="37752" cy="32364"/>
              </a:xfrm>
            </p:grpSpPr>
            <p:sp>
              <p:nvSpPr>
                <p:cNvPr id="3798" name="Google Shape;3798;p70"/>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0"/>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0" name="Google Shape;3800;p70"/>
              <p:cNvGrpSpPr/>
              <p:nvPr/>
            </p:nvGrpSpPr>
            <p:grpSpPr>
              <a:xfrm>
                <a:off x="4406386" y="4056872"/>
                <a:ext cx="37783" cy="32364"/>
                <a:chOff x="4406386" y="4056872"/>
                <a:chExt cx="37783" cy="32364"/>
              </a:xfrm>
            </p:grpSpPr>
            <p:sp>
              <p:nvSpPr>
                <p:cNvPr id="3801" name="Google Shape;3801;p70"/>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0"/>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3" name="Google Shape;3803;p70"/>
              <p:cNvGrpSpPr/>
              <p:nvPr/>
            </p:nvGrpSpPr>
            <p:grpSpPr>
              <a:xfrm>
                <a:off x="4284416" y="4245254"/>
                <a:ext cx="37783" cy="32357"/>
                <a:chOff x="4284416" y="4245254"/>
                <a:chExt cx="37783" cy="32357"/>
              </a:xfrm>
            </p:grpSpPr>
            <p:sp>
              <p:nvSpPr>
                <p:cNvPr id="3804" name="Google Shape;3804;p70"/>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0"/>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6" name="Google Shape;3806;p70"/>
              <p:cNvGrpSpPr/>
              <p:nvPr/>
            </p:nvGrpSpPr>
            <p:grpSpPr>
              <a:xfrm>
                <a:off x="4219057" y="4331258"/>
                <a:ext cx="37776" cy="32364"/>
                <a:chOff x="4219057" y="4331258"/>
                <a:chExt cx="37776" cy="32364"/>
              </a:xfrm>
            </p:grpSpPr>
            <p:sp>
              <p:nvSpPr>
                <p:cNvPr id="3807" name="Google Shape;3807;p70"/>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0"/>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9" name="Google Shape;3809;p70"/>
              <p:cNvGrpSpPr/>
              <p:nvPr/>
            </p:nvGrpSpPr>
            <p:grpSpPr>
              <a:xfrm>
                <a:off x="4204122" y="4141688"/>
                <a:ext cx="33497" cy="28699"/>
                <a:chOff x="4204122" y="4141688"/>
                <a:chExt cx="33497" cy="28699"/>
              </a:xfrm>
            </p:grpSpPr>
            <p:sp>
              <p:nvSpPr>
                <p:cNvPr id="3810" name="Google Shape;3810;p70"/>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0"/>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2" name="Google Shape;3812;p70"/>
              <p:cNvGrpSpPr/>
              <p:nvPr/>
            </p:nvGrpSpPr>
            <p:grpSpPr>
              <a:xfrm>
                <a:off x="4301546" y="4003869"/>
                <a:ext cx="38916" cy="33324"/>
                <a:chOff x="4301546" y="4003869"/>
                <a:chExt cx="38916" cy="33324"/>
              </a:xfrm>
            </p:grpSpPr>
            <p:sp>
              <p:nvSpPr>
                <p:cNvPr id="3813" name="Google Shape;3813;p70"/>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0"/>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5" name="Google Shape;3815;p70"/>
              <p:cNvGrpSpPr/>
              <p:nvPr/>
            </p:nvGrpSpPr>
            <p:grpSpPr>
              <a:xfrm>
                <a:off x="4210681" y="3924669"/>
                <a:ext cx="36549" cy="31366"/>
                <a:chOff x="4210681" y="3924669"/>
                <a:chExt cx="36549" cy="31366"/>
              </a:xfrm>
            </p:grpSpPr>
            <p:sp>
              <p:nvSpPr>
                <p:cNvPr id="3816" name="Google Shape;3816;p70"/>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0"/>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8" name="Google Shape;3818;p70"/>
              <p:cNvGrpSpPr/>
              <p:nvPr/>
            </p:nvGrpSpPr>
            <p:grpSpPr>
              <a:xfrm>
                <a:off x="3987771" y="3628874"/>
                <a:ext cx="31499" cy="26993"/>
                <a:chOff x="3987771" y="3628874"/>
                <a:chExt cx="31499" cy="26993"/>
              </a:xfrm>
            </p:grpSpPr>
            <p:sp>
              <p:nvSpPr>
                <p:cNvPr id="3819" name="Google Shape;3819;p70"/>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0"/>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1" name="Google Shape;3821;p70"/>
              <p:cNvGrpSpPr/>
              <p:nvPr/>
            </p:nvGrpSpPr>
            <p:grpSpPr>
              <a:xfrm>
                <a:off x="4087382" y="3775674"/>
                <a:ext cx="31405" cy="26898"/>
                <a:chOff x="4087382" y="3775674"/>
                <a:chExt cx="31405" cy="26898"/>
              </a:xfrm>
            </p:grpSpPr>
            <p:sp>
              <p:nvSpPr>
                <p:cNvPr id="3822" name="Google Shape;3822;p70"/>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0"/>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4" name="Google Shape;3824;p70"/>
              <p:cNvGrpSpPr/>
              <p:nvPr/>
            </p:nvGrpSpPr>
            <p:grpSpPr>
              <a:xfrm>
                <a:off x="4118873" y="3856637"/>
                <a:ext cx="31405" cy="26906"/>
                <a:chOff x="4118873" y="3856637"/>
                <a:chExt cx="31405" cy="26906"/>
              </a:xfrm>
            </p:grpSpPr>
            <p:sp>
              <p:nvSpPr>
                <p:cNvPr id="3825" name="Google Shape;3825;p70"/>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0"/>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70"/>
              <p:cNvGrpSpPr/>
              <p:nvPr/>
            </p:nvGrpSpPr>
            <p:grpSpPr>
              <a:xfrm>
                <a:off x="4168541" y="3639523"/>
                <a:ext cx="31499" cy="26906"/>
                <a:chOff x="4168541" y="3639523"/>
                <a:chExt cx="31499" cy="26906"/>
              </a:xfrm>
            </p:grpSpPr>
            <p:sp>
              <p:nvSpPr>
                <p:cNvPr id="3828" name="Google Shape;3828;p70"/>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0"/>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0" name="Google Shape;3830;p70"/>
              <p:cNvGrpSpPr/>
              <p:nvPr/>
            </p:nvGrpSpPr>
            <p:grpSpPr>
              <a:xfrm>
                <a:off x="3965789" y="3393545"/>
                <a:ext cx="31405" cy="26945"/>
                <a:chOff x="3965789" y="3393545"/>
                <a:chExt cx="31405" cy="26945"/>
              </a:xfrm>
            </p:grpSpPr>
            <p:sp>
              <p:nvSpPr>
                <p:cNvPr id="3831" name="Google Shape;3831;p70"/>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0"/>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3" name="Google Shape;3833;p70"/>
              <p:cNvGrpSpPr/>
              <p:nvPr/>
            </p:nvGrpSpPr>
            <p:grpSpPr>
              <a:xfrm>
                <a:off x="3925166" y="3491008"/>
                <a:ext cx="31405" cy="27001"/>
                <a:chOff x="3925166" y="3491008"/>
                <a:chExt cx="31405" cy="27001"/>
              </a:xfrm>
            </p:grpSpPr>
            <p:sp>
              <p:nvSpPr>
                <p:cNvPr id="3834" name="Google Shape;3834;p70"/>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0"/>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6" name="Google Shape;3836;p70"/>
              <p:cNvGrpSpPr/>
              <p:nvPr/>
            </p:nvGrpSpPr>
            <p:grpSpPr>
              <a:xfrm>
                <a:off x="3682845" y="3340976"/>
                <a:ext cx="31397" cy="26898"/>
                <a:chOff x="3682845" y="3340976"/>
                <a:chExt cx="31397" cy="26898"/>
              </a:xfrm>
            </p:grpSpPr>
            <p:sp>
              <p:nvSpPr>
                <p:cNvPr id="3837" name="Google Shape;3837;p70"/>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0"/>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9" name="Google Shape;3839;p70"/>
              <p:cNvGrpSpPr/>
              <p:nvPr/>
            </p:nvGrpSpPr>
            <p:grpSpPr>
              <a:xfrm>
                <a:off x="3795393" y="3353725"/>
                <a:ext cx="31499" cy="26993"/>
                <a:chOff x="3795393" y="3353725"/>
                <a:chExt cx="31499" cy="26993"/>
              </a:xfrm>
            </p:grpSpPr>
            <p:sp>
              <p:nvSpPr>
                <p:cNvPr id="3840" name="Google Shape;3840;p70"/>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0"/>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2" name="Google Shape;3842;p70"/>
              <p:cNvGrpSpPr/>
              <p:nvPr/>
            </p:nvGrpSpPr>
            <p:grpSpPr>
              <a:xfrm>
                <a:off x="4176909" y="4363221"/>
                <a:ext cx="38924" cy="33316"/>
                <a:chOff x="4176909" y="4363221"/>
                <a:chExt cx="38924" cy="33316"/>
              </a:xfrm>
            </p:grpSpPr>
            <p:sp>
              <p:nvSpPr>
                <p:cNvPr id="3843" name="Google Shape;3843;p70"/>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0"/>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5" name="Google Shape;3845;p70"/>
              <p:cNvGrpSpPr/>
              <p:nvPr/>
            </p:nvGrpSpPr>
            <p:grpSpPr>
              <a:xfrm>
                <a:off x="4226191" y="4007660"/>
                <a:ext cx="33560" cy="28770"/>
                <a:chOff x="4226191" y="4007660"/>
                <a:chExt cx="33560" cy="28770"/>
              </a:xfrm>
            </p:grpSpPr>
            <p:sp>
              <p:nvSpPr>
                <p:cNvPr id="3846" name="Google Shape;3846;p70"/>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0"/>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8" name="Google Shape;3848;p70"/>
              <p:cNvGrpSpPr/>
              <p:nvPr/>
            </p:nvGrpSpPr>
            <p:grpSpPr>
              <a:xfrm>
                <a:off x="3597785" y="3377045"/>
                <a:ext cx="33591" cy="28699"/>
                <a:chOff x="3597785" y="3377045"/>
                <a:chExt cx="33591" cy="28699"/>
              </a:xfrm>
            </p:grpSpPr>
            <p:sp>
              <p:nvSpPr>
                <p:cNvPr id="3849" name="Google Shape;3849;p70"/>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0"/>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1" name="Google Shape;3851;p70"/>
              <p:cNvGrpSpPr/>
              <p:nvPr/>
            </p:nvGrpSpPr>
            <p:grpSpPr>
              <a:xfrm>
                <a:off x="3887870" y="3669796"/>
                <a:ext cx="33591" cy="28692"/>
                <a:chOff x="3887870" y="3669796"/>
                <a:chExt cx="33591" cy="28692"/>
              </a:xfrm>
            </p:grpSpPr>
            <p:sp>
              <p:nvSpPr>
                <p:cNvPr id="3852" name="Google Shape;3852;p70"/>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0"/>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4" name="Google Shape;3854;p70"/>
              <p:cNvGrpSpPr/>
              <p:nvPr/>
            </p:nvGrpSpPr>
            <p:grpSpPr>
              <a:xfrm>
                <a:off x="3818320" y="3481625"/>
                <a:ext cx="33497" cy="28770"/>
                <a:chOff x="3818320" y="3481625"/>
                <a:chExt cx="33497" cy="28770"/>
              </a:xfrm>
            </p:grpSpPr>
            <p:sp>
              <p:nvSpPr>
                <p:cNvPr id="3855" name="Google Shape;3855;p70"/>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0"/>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7" name="Google Shape;3857;p70"/>
              <p:cNvGrpSpPr/>
              <p:nvPr/>
            </p:nvGrpSpPr>
            <p:grpSpPr>
              <a:xfrm>
                <a:off x="4278139" y="4120948"/>
                <a:ext cx="37492" cy="32129"/>
                <a:chOff x="4278139" y="4120948"/>
                <a:chExt cx="37492" cy="32129"/>
              </a:xfrm>
            </p:grpSpPr>
            <p:sp>
              <p:nvSpPr>
                <p:cNvPr id="3858" name="Google Shape;3858;p70"/>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0"/>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0" name="Google Shape;3860;p70"/>
              <p:cNvGrpSpPr/>
              <p:nvPr/>
            </p:nvGrpSpPr>
            <p:grpSpPr>
              <a:xfrm>
                <a:off x="4419898" y="3977388"/>
                <a:ext cx="33497" cy="28692"/>
                <a:chOff x="4419898" y="3977388"/>
                <a:chExt cx="33497" cy="28692"/>
              </a:xfrm>
            </p:grpSpPr>
            <p:sp>
              <p:nvSpPr>
                <p:cNvPr id="3861" name="Google Shape;3861;p70"/>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0"/>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3" name="Google Shape;3863;p70"/>
              <p:cNvGrpSpPr/>
              <p:nvPr/>
            </p:nvGrpSpPr>
            <p:grpSpPr>
              <a:xfrm>
                <a:off x="4158930" y="4034684"/>
                <a:ext cx="33497" cy="28762"/>
                <a:chOff x="4158930" y="4034684"/>
                <a:chExt cx="33497" cy="28762"/>
              </a:xfrm>
            </p:grpSpPr>
            <p:sp>
              <p:nvSpPr>
                <p:cNvPr id="3864" name="Google Shape;3864;p70"/>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0"/>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6" name="Google Shape;3866;p70"/>
              <p:cNvGrpSpPr/>
              <p:nvPr/>
            </p:nvGrpSpPr>
            <p:grpSpPr>
              <a:xfrm>
                <a:off x="4134949" y="3957049"/>
                <a:ext cx="33497" cy="28770"/>
                <a:chOff x="4134949" y="3957049"/>
                <a:chExt cx="33497" cy="28770"/>
              </a:xfrm>
            </p:grpSpPr>
            <p:sp>
              <p:nvSpPr>
                <p:cNvPr id="3867" name="Google Shape;3867;p70"/>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0"/>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9" name="Google Shape;3869;p70"/>
              <p:cNvGrpSpPr/>
              <p:nvPr/>
            </p:nvGrpSpPr>
            <p:grpSpPr>
              <a:xfrm>
                <a:off x="4193653" y="4184403"/>
                <a:ext cx="43580" cy="37264"/>
                <a:chOff x="4193653" y="4184403"/>
                <a:chExt cx="43580" cy="37264"/>
              </a:xfrm>
            </p:grpSpPr>
            <p:sp>
              <p:nvSpPr>
                <p:cNvPr id="3870" name="Google Shape;3870;p70"/>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0"/>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2" name="Google Shape;3872;p70"/>
              <p:cNvGrpSpPr/>
              <p:nvPr/>
            </p:nvGrpSpPr>
            <p:grpSpPr>
              <a:xfrm>
                <a:off x="4343600" y="3943844"/>
                <a:ext cx="43580" cy="37312"/>
                <a:chOff x="4343600" y="3943844"/>
                <a:chExt cx="43580" cy="37312"/>
              </a:xfrm>
            </p:grpSpPr>
            <p:sp>
              <p:nvSpPr>
                <p:cNvPr id="3873" name="Google Shape;3873;p70"/>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0"/>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5" name="Google Shape;3875;p70"/>
              <p:cNvGrpSpPr/>
              <p:nvPr/>
            </p:nvGrpSpPr>
            <p:grpSpPr>
              <a:xfrm>
                <a:off x="4172339" y="3381693"/>
                <a:ext cx="31499" cy="27001"/>
                <a:chOff x="4172339" y="3381693"/>
                <a:chExt cx="31499" cy="27001"/>
              </a:xfrm>
            </p:grpSpPr>
            <p:sp>
              <p:nvSpPr>
                <p:cNvPr id="3876" name="Google Shape;3876;p70"/>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0"/>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81"/>
        <p:cNvGrpSpPr/>
        <p:nvPr/>
      </p:nvGrpSpPr>
      <p:grpSpPr>
        <a:xfrm>
          <a:off x="0" y="0"/>
          <a:ext cx="0" cy="0"/>
          <a:chOff x="0" y="0"/>
          <a:chExt cx="0" cy="0"/>
        </a:xfrm>
      </p:grpSpPr>
      <p:grpSp>
        <p:nvGrpSpPr>
          <p:cNvPr id="3882" name="Google Shape;3882;p71"/>
          <p:cNvGrpSpPr/>
          <p:nvPr/>
        </p:nvGrpSpPr>
        <p:grpSpPr>
          <a:xfrm>
            <a:off x="729274" y="1175734"/>
            <a:ext cx="2507799" cy="206239"/>
            <a:chOff x="106648" y="895722"/>
            <a:chExt cx="4481413" cy="374300"/>
          </a:xfrm>
        </p:grpSpPr>
        <p:grpSp>
          <p:nvGrpSpPr>
            <p:cNvPr id="3883" name="Google Shape;3883;p71"/>
            <p:cNvGrpSpPr/>
            <p:nvPr/>
          </p:nvGrpSpPr>
          <p:grpSpPr>
            <a:xfrm>
              <a:off x="2233276" y="895722"/>
              <a:ext cx="1082667" cy="223591"/>
              <a:chOff x="4808316" y="2800065"/>
              <a:chExt cx="1999386" cy="412910"/>
            </a:xfrm>
          </p:grpSpPr>
          <p:sp>
            <p:nvSpPr>
              <p:cNvPr id="3884" name="Google Shape;3884;p71"/>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5" name="Google Shape;3885;p71"/>
              <p:cNvGrpSpPr/>
              <p:nvPr/>
            </p:nvGrpSpPr>
            <p:grpSpPr>
              <a:xfrm>
                <a:off x="4808316" y="2800065"/>
                <a:ext cx="92400" cy="411825"/>
                <a:chOff x="845575" y="2563700"/>
                <a:chExt cx="92400" cy="411825"/>
              </a:xfrm>
            </p:grpSpPr>
            <p:cxnSp>
              <p:nvCxnSpPr>
                <p:cNvPr id="3886" name="Google Shape;3886;p71"/>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87" name="Google Shape;3887;p71"/>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88" name="Google Shape;3888;p71"/>
            <p:cNvGrpSpPr/>
            <p:nvPr/>
          </p:nvGrpSpPr>
          <p:grpSpPr>
            <a:xfrm>
              <a:off x="106648" y="895722"/>
              <a:ext cx="1088401" cy="223591"/>
              <a:chOff x="881025" y="2800065"/>
              <a:chExt cx="2009975" cy="412910"/>
            </a:xfrm>
          </p:grpSpPr>
          <p:sp>
            <p:nvSpPr>
              <p:cNvPr id="3889" name="Google Shape;3889;p71"/>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0" name="Google Shape;3890;p71"/>
              <p:cNvGrpSpPr/>
              <p:nvPr/>
            </p:nvGrpSpPr>
            <p:grpSpPr>
              <a:xfrm>
                <a:off x="881025" y="2800065"/>
                <a:ext cx="92400" cy="411825"/>
                <a:chOff x="845575" y="2563700"/>
                <a:chExt cx="92400" cy="411825"/>
              </a:xfrm>
            </p:grpSpPr>
            <p:cxnSp>
              <p:nvCxnSpPr>
                <p:cNvPr id="3891" name="Google Shape;3891;p71"/>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92" name="Google Shape;3892;p71"/>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93" name="Google Shape;3893;p71"/>
            <p:cNvGrpSpPr/>
            <p:nvPr/>
          </p:nvGrpSpPr>
          <p:grpSpPr>
            <a:xfrm>
              <a:off x="1172346" y="1047018"/>
              <a:ext cx="1083151" cy="223003"/>
              <a:chOff x="2849073" y="3079467"/>
              <a:chExt cx="2000279" cy="411825"/>
            </a:xfrm>
          </p:grpSpPr>
          <p:sp>
            <p:nvSpPr>
              <p:cNvPr id="3894" name="Google Shape;3894;p71"/>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5" name="Google Shape;3895;p71"/>
              <p:cNvGrpSpPr/>
              <p:nvPr/>
            </p:nvGrpSpPr>
            <p:grpSpPr>
              <a:xfrm rot="10800000">
                <a:off x="2849073" y="3079467"/>
                <a:ext cx="92400" cy="411825"/>
                <a:chOff x="2070100" y="2563700"/>
                <a:chExt cx="92400" cy="411825"/>
              </a:xfrm>
            </p:grpSpPr>
            <p:cxnSp>
              <p:nvCxnSpPr>
                <p:cNvPr id="3896" name="Google Shape;3896;p71"/>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97" name="Google Shape;3897;p71"/>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98" name="Google Shape;3898;p71"/>
            <p:cNvGrpSpPr/>
            <p:nvPr/>
          </p:nvGrpSpPr>
          <p:grpSpPr>
            <a:xfrm>
              <a:off x="3290132" y="1047018"/>
              <a:ext cx="1297929" cy="223003"/>
              <a:chOff x="6760035" y="3079467"/>
              <a:chExt cx="2396914" cy="411825"/>
            </a:xfrm>
          </p:grpSpPr>
          <p:sp>
            <p:nvSpPr>
              <p:cNvPr id="3899" name="Google Shape;3899;p71"/>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0" name="Google Shape;3900;p71"/>
              <p:cNvGrpSpPr/>
              <p:nvPr/>
            </p:nvGrpSpPr>
            <p:grpSpPr>
              <a:xfrm rot="10800000">
                <a:off x="6760035" y="3079467"/>
                <a:ext cx="92400" cy="411825"/>
                <a:chOff x="2070100" y="2563700"/>
                <a:chExt cx="92400" cy="411825"/>
              </a:xfrm>
            </p:grpSpPr>
            <p:cxnSp>
              <p:nvCxnSpPr>
                <p:cNvPr id="3901" name="Google Shape;3901;p71"/>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902" name="Google Shape;3902;p71"/>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03" name="Google Shape;3903;p71"/>
          <p:cNvGrpSpPr/>
          <p:nvPr/>
        </p:nvGrpSpPr>
        <p:grpSpPr>
          <a:xfrm>
            <a:off x="2147036" y="3575105"/>
            <a:ext cx="1086701" cy="799429"/>
            <a:chOff x="2183288" y="3555572"/>
            <a:chExt cx="1136241" cy="835873"/>
          </a:xfrm>
        </p:grpSpPr>
        <p:sp>
          <p:nvSpPr>
            <p:cNvPr id="3904" name="Google Shape;3904;p71"/>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5" name="Google Shape;3905;p71"/>
            <p:cNvGrpSpPr/>
            <p:nvPr/>
          </p:nvGrpSpPr>
          <p:grpSpPr>
            <a:xfrm>
              <a:off x="2205895" y="3637269"/>
              <a:ext cx="1089848" cy="724993"/>
              <a:chOff x="2205895" y="3637269"/>
              <a:chExt cx="1089848" cy="724993"/>
            </a:xfrm>
          </p:grpSpPr>
          <p:sp>
            <p:nvSpPr>
              <p:cNvPr id="3906" name="Google Shape;3906;p71"/>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1"/>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1"/>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1"/>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1"/>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1"/>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2" name="Google Shape;3912;p71"/>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13" name="Google Shape;3913;p71"/>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914" name="Google Shape;3914;p71"/>
            <p:cNvGrpSpPr/>
            <p:nvPr/>
          </p:nvGrpSpPr>
          <p:grpSpPr>
            <a:xfrm>
              <a:off x="3173850" y="3779426"/>
              <a:ext cx="145679" cy="70048"/>
              <a:chOff x="3173850" y="3779426"/>
              <a:chExt cx="145679" cy="70048"/>
            </a:xfrm>
          </p:grpSpPr>
          <p:cxnSp>
            <p:nvCxnSpPr>
              <p:cNvPr id="3915" name="Google Shape;3915;p71"/>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916" name="Google Shape;3916;p71"/>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7" name="Google Shape;3917;p71"/>
            <p:cNvGrpSpPr/>
            <p:nvPr/>
          </p:nvGrpSpPr>
          <p:grpSpPr>
            <a:xfrm>
              <a:off x="2183288" y="4139483"/>
              <a:ext cx="145133" cy="70048"/>
              <a:chOff x="2183288" y="4139483"/>
              <a:chExt cx="145133" cy="70048"/>
            </a:xfrm>
          </p:grpSpPr>
          <p:cxnSp>
            <p:nvCxnSpPr>
              <p:cNvPr id="3918" name="Google Shape;3918;p71"/>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919" name="Google Shape;3919;p71"/>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0" name="Google Shape;3920;p71"/>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21" name="Google Shape;3921;p71"/>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922" name="Google Shape;3922;p71"/>
            <p:cNvGrpSpPr/>
            <p:nvPr/>
          </p:nvGrpSpPr>
          <p:grpSpPr>
            <a:xfrm>
              <a:off x="2943836" y="4268886"/>
              <a:ext cx="60717" cy="122559"/>
              <a:chOff x="2943836" y="4268886"/>
              <a:chExt cx="60717" cy="122559"/>
            </a:xfrm>
          </p:grpSpPr>
          <p:sp>
            <p:nvSpPr>
              <p:cNvPr id="3923" name="Google Shape;3923;p71"/>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24" name="Google Shape;3924;p71"/>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925" name="Google Shape;3925;p71"/>
          <p:cNvGrpSpPr/>
          <p:nvPr/>
        </p:nvGrpSpPr>
        <p:grpSpPr>
          <a:xfrm>
            <a:off x="3409981" y="1496104"/>
            <a:ext cx="1675870" cy="758251"/>
            <a:chOff x="3530532" y="1496185"/>
            <a:chExt cx="1562000" cy="706730"/>
          </a:xfrm>
        </p:grpSpPr>
        <p:cxnSp>
          <p:nvCxnSpPr>
            <p:cNvPr id="3926" name="Google Shape;3926;p71"/>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927" name="Google Shape;3927;p71"/>
            <p:cNvGrpSpPr/>
            <p:nvPr/>
          </p:nvGrpSpPr>
          <p:grpSpPr>
            <a:xfrm>
              <a:off x="3530532" y="1496185"/>
              <a:ext cx="323430" cy="463587"/>
              <a:chOff x="3530532" y="1496185"/>
              <a:chExt cx="323430" cy="463587"/>
            </a:xfrm>
          </p:grpSpPr>
          <p:grpSp>
            <p:nvGrpSpPr>
              <p:cNvPr id="3928" name="Google Shape;3928;p71"/>
              <p:cNvGrpSpPr/>
              <p:nvPr/>
            </p:nvGrpSpPr>
            <p:grpSpPr>
              <a:xfrm>
                <a:off x="3567462" y="1496185"/>
                <a:ext cx="286500" cy="361376"/>
                <a:chOff x="3567462" y="1496185"/>
                <a:chExt cx="286500" cy="361376"/>
              </a:xfrm>
            </p:grpSpPr>
            <p:cxnSp>
              <p:nvCxnSpPr>
                <p:cNvPr id="3929" name="Google Shape;3929;p71"/>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930" name="Google Shape;3930;p71"/>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1" name="Google Shape;3931;p71"/>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2" name="Google Shape;3932;p71"/>
            <p:cNvGrpSpPr/>
            <p:nvPr/>
          </p:nvGrpSpPr>
          <p:grpSpPr>
            <a:xfrm>
              <a:off x="3891569" y="1779209"/>
              <a:ext cx="323945" cy="423706"/>
              <a:chOff x="3891569" y="1779209"/>
              <a:chExt cx="323945" cy="423706"/>
            </a:xfrm>
          </p:grpSpPr>
          <p:grpSp>
            <p:nvGrpSpPr>
              <p:cNvPr id="3933" name="Google Shape;3933;p71"/>
              <p:cNvGrpSpPr/>
              <p:nvPr/>
            </p:nvGrpSpPr>
            <p:grpSpPr>
              <a:xfrm>
                <a:off x="3929014" y="1881638"/>
                <a:ext cx="286500" cy="321278"/>
                <a:chOff x="3929014" y="1881638"/>
                <a:chExt cx="286500" cy="321278"/>
              </a:xfrm>
            </p:grpSpPr>
            <p:cxnSp>
              <p:nvCxnSpPr>
                <p:cNvPr id="3934" name="Google Shape;3934;p71"/>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935" name="Google Shape;3935;p71"/>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6" name="Google Shape;3936;p71"/>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7" name="Google Shape;3937;p71"/>
            <p:cNvGrpSpPr/>
            <p:nvPr/>
          </p:nvGrpSpPr>
          <p:grpSpPr>
            <a:xfrm>
              <a:off x="4252606" y="1496185"/>
              <a:ext cx="324721" cy="463587"/>
              <a:chOff x="4252606" y="1496185"/>
              <a:chExt cx="324721" cy="463587"/>
            </a:xfrm>
          </p:grpSpPr>
          <p:grpSp>
            <p:nvGrpSpPr>
              <p:cNvPr id="3938" name="Google Shape;3938;p71"/>
              <p:cNvGrpSpPr/>
              <p:nvPr/>
            </p:nvGrpSpPr>
            <p:grpSpPr>
              <a:xfrm>
                <a:off x="4290828" y="1496185"/>
                <a:ext cx="286500" cy="361376"/>
                <a:chOff x="4290828" y="1496185"/>
                <a:chExt cx="286500" cy="361376"/>
              </a:xfrm>
            </p:grpSpPr>
            <p:cxnSp>
              <p:nvCxnSpPr>
                <p:cNvPr id="3939" name="Google Shape;3939;p71"/>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940" name="Google Shape;3940;p71"/>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1" name="Google Shape;3941;p71"/>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2" name="Google Shape;3942;p71"/>
            <p:cNvGrpSpPr/>
            <p:nvPr/>
          </p:nvGrpSpPr>
          <p:grpSpPr>
            <a:xfrm>
              <a:off x="4613643" y="1763716"/>
              <a:ext cx="325308" cy="439200"/>
              <a:chOff x="4613643" y="1763716"/>
              <a:chExt cx="325308" cy="439200"/>
            </a:xfrm>
          </p:grpSpPr>
          <p:grpSp>
            <p:nvGrpSpPr>
              <p:cNvPr id="3943" name="Google Shape;3943;p71"/>
              <p:cNvGrpSpPr/>
              <p:nvPr/>
            </p:nvGrpSpPr>
            <p:grpSpPr>
              <a:xfrm>
                <a:off x="4652451" y="1879538"/>
                <a:ext cx="286500" cy="323378"/>
                <a:chOff x="4652451" y="1879538"/>
                <a:chExt cx="286500" cy="323378"/>
              </a:xfrm>
            </p:grpSpPr>
            <p:cxnSp>
              <p:nvCxnSpPr>
                <p:cNvPr id="3944" name="Google Shape;3944;p71"/>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945" name="Google Shape;3945;p71"/>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6" name="Google Shape;3946;p71"/>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47" name="Google Shape;3947;p71"/>
          <p:cNvGrpSpPr/>
          <p:nvPr/>
        </p:nvGrpSpPr>
        <p:grpSpPr>
          <a:xfrm>
            <a:off x="3421841" y="2349730"/>
            <a:ext cx="1652173" cy="391517"/>
            <a:chOff x="3512551" y="2358270"/>
            <a:chExt cx="1597383" cy="378533"/>
          </a:xfrm>
        </p:grpSpPr>
        <p:cxnSp>
          <p:nvCxnSpPr>
            <p:cNvPr id="3948" name="Google Shape;3948;p71"/>
            <p:cNvCxnSpPr>
              <a:stCxn id="3949" idx="6"/>
              <a:endCxn id="3950"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951" name="Google Shape;3951;p71"/>
            <p:cNvGrpSpPr/>
            <p:nvPr/>
          </p:nvGrpSpPr>
          <p:grpSpPr>
            <a:xfrm>
              <a:off x="3512551" y="2358270"/>
              <a:ext cx="225647" cy="307714"/>
              <a:chOff x="2182679" y="2004714"/>
              <a:chExt cx="792300" cy="1080458"/>
            </a:xfrm>
          </p:grpSpPr>
          <p:cxnSp>
            <p:nvCxnSpPr>
              <p:cNvPr id="3952" name="Google Shape;3952;p71"/>
              <p:cNvCxnSpPr>
                <a:stCxn id="3953"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949" name="Google Shape;3949;p71"/>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1"/>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71"/>
            <p:cNvGrpSpPr/>
            <p:nvPr/>
          </p:nvGrpSpPr>
          <p:grpSpPr>
            <a:xfrm>
              <a:off x="3969644" y="2440153"/>
              <a:ext cx="225853" cy="296651"/>
              <a:chOff x="3775710" y="1729289"/>
              <a:chExt cx="136500" cy="179289"/>
            </a:xfrm>
          </p:grpSpPr>
          <p:cxnSp>
            <p:nvCxnSpPr>
              <p:cNvPr id="3955" name="Google Shape;3955;p71"/>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956" name="Google Shape;3956;p71"/>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1"/>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8" name="Google Shape;3958;p71"/>
            <p:cNvGrpSpPr/>
            <p:nvPr/>
          </p:nvGrpSpPr>
          <p:grpSpPr>
            <a:xfrm>
              <a:off x="4427051" y="2358270"/>
              <a:ext cx="225647" cy="307714"/>
              <a:chOff x="5393704" y="2004714"/>
              <a:chExt cx="792300" cy="1080458"/>
            </a:xfrm>
          </p:grpSpPr>
          <p:cxnSp>
            <p:nvCxnSpPr>
              <p:cNvPr id="3959" name="Google Shape;3959;p71"/>
              <p:cNvCxnSpPr>
                <a:stCxn id="3960"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961" name="Google Shape;3961;p71"/>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1"/>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2" name="Google Shape;3962;p71"/>
            <p:cNvGrpSpPr/>
            <p:nvPr/>
          </p:nvGrpSpPr>
          <p:grpSpPr>
            <a:xfrm>
              <a:off x="4884287" y="2440252"/>
              <a:ext cx="225647" cy="296532"/>
              <a:chOff x="6999166" y="2292572"/>
              <a:chExt cx="792300" cy="1041192"/>
            </a:xfrm>
          </p:grpSpPr>
          <p:cxnSp>
            <p:nvCxnSpPr>
              <p:cNvPr id="3963" name="Google Shape;3963;p71"/>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950" name="Google Shape;3950;p71"/>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1"/>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65" name="Google Shape;3965;p71"/>
          <p:cNvGrpSpPr/>
          <p:nvPr/>
        </p:nvGrpSpPr>
        <p:grpSpPr>
          <a:xfrm>
            <a:off x="6842649" y="1185930"/>
            <a:ext cx="1581844" cy="732818"/>
            <a:chOff x="634175" y="2986275"/>
            <a:chExt cx="3147949" cy="1458344"/>
          </a:xfrm>
        </p:grpSpPr>
        <p:cxnSp>
          <p:nvCxnSpPr>
            <p:cNvPr id="3966" name="Google Shape;3966;p71"/>
            <p:cNvCxnSpPr>
              <a:stCxn id="3967" idx="4"/>
              <a:endCxn id="3968"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969" name="Google Shape;3969;p71"/>
            <p:cNvCxnSpPr>
              <a:stCxn id="3968" idx="0"/>
              <a:endCxn id="3970"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971" name="Google Shape;3971;p71"/>
            <p:cNvCxnSpPr>
              <a:stCxn id="3970" idx="4"/>
              <a:endCxn id="3972"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973" name="Google Shape;3973;p71"/>
            <p:cNvCxnSpPr>
              <a:stCxn id="3972" idx="0"/>
              <a:endCxn id="3974"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974" name="Google Shape;3974;p71"/>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70" name="Google Shape;3970;p71"/>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67" name="Google Shape;3967;p71"/>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72" name="Google Shape;3972;p71"/>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68" name="Google Shape;3968;p71"/>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975" name="Google Shape;3975;p71"/>
          <p:cNvGrpSpPr/>
          <p:nvPr/>
        </p:nvGrpSpPr>
        <p:grpSpPr>
          <a:xfrm>
            <a:off x="3410364" y="2880240"/>
            <a:ext cx="1675128" cy="313674"/>
            <a:chOff x="998425" y="1182125"/>
            <a:chExt cx="1065400" cy="199500"/>
          </a:xfrm>
        </p:grpSpPr>
        <p:sp>
          <p:nvSpPr>
            <p:cNvPr id="3976" name="Google Shape;3976;p71"/>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1"/>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1"/>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1"/>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1"/>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1" name="Google Shape;3981;p71"/>
          <p:cNvGrpSpPr/>
          <p:nvPr/>
        </p:nvGrpSpPr>
        <p:grpSpPr>
          <a:xfrm>
            <a:off x="3410363" y="3836206"/>
            <a:ext cx="1675129" cy="525345"/>
            <a:chOff x="5194708" y="3484366"/>
            <a:chExt cx="3148148" cy="987304"/>
          </a:xfrm>
        </p:grpSpPr>
        <p:grpSp>
          <p:nvGrpSpPr>
            <p:cNvPr id="3982" name="Google Shape;3982;p71"/>
            <p:cNvGrpSpPr/>
            <p:nvPr/>
          </p:nvGrpSpPr>
          <p:grpSpPr>
            <a:xfrm>
              <a:off x="7531521" y="3484366"/>
              <a:ext cx="811335" cy="987304"/>
              <a:chOff x="3379425" y="1617275"/>
              <a:chExt cx="1090650" cy="1327200"/>
            </a:xfrm>
          </p:grpSpPr>
          <p:sp>
            <p:nvSpPr>
              <p:cNvPr id="3983" name="Google Shape;3983;p71"/>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1"/>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1"/>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6" name="Google Shape;3986;p71"/>
            <p:cNvGrpSpPr/>
            <p:nvPr/>
          </p:nvGrpSpPr>
          <p:grpSpPr>
            <a:xfrm>
              <a:off x="6752546" y="3484366"/>
              <a:ext cx="811428" cy="987304"/>
              <a:chOff x="2332275" y="1617275"/>
              <a:chExt cx="1090775" cy="1327200"/>
            </a:xfrm>
          </p:grpSpPr>
          <p:sp>
            <p:nvSpPr>
              <p:cNvPr id="3987" name="Google Shape;3987;p71"/>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1"/>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1"/>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0" name="Google Shape;3990;p71"/>
            <p:cNvGrpSpPr/>
            <p:nvPr/>
          </p:nvGrpSpPr>
          <p:grpSpPr>
            <a:xfrm>
              <a:off x="5973664" y="3484366"/>
              <a:ext cx="811335" cy="987304"/>
              <a:chOff x="1285250" y="1617275"/>
              <a:chExt cx="1090650" cy="1327200"/>
            </a:xfrm>
          </p:grpSpPr>
          <p:sp>
            <p:nvSpPr>
              <p:cNvPr id="3991" name="Google Shape;3991;p71"/>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1"/>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1"/>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4" name="Google Shape;3994;p71"/>
            <p:cNvGrpSpPr/>
            <p:nvPr/>
          </p:nvGrpSpPr>
          <p:grpSpPr>
            <a:xfrm>
              <a:off x="5194708" y="3484366"/>
              <a:ext cx="811409" cy="987304"/>
              <a:chOff x="238125" y="1617275"/>
              <a:chExt cx="1090750" cy="1327200"/>
            </a:xfrm>
          </p:grpSpPr>
          <p:sp>
            <p:nvSpPr>
              <p:cNvPr id="3995" name="Google Shape;3995;p71"/>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1"/>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1"/>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98" name="Google Shape;3998;p71"/>
          <p:cNvGrpSpPr/>
          <p:nvPr/>
        </p:nvGrpSpPr>
        <p:grpSpPr>
          <a:xfrm>
            <a:off x="6844048" y="2482095"/>
            <a:ext cx="1579046" cy="522230"/>
            <a:chOff x="6853641" y="2534077"/>
            <a:chExt cx="1515545" cy="501229"/>
          </a:xfrm>
        </p:grpSpPr>
        <p:grpSp>
          <p:nvGrpSpPr>
            <p:cNvPr id="3999" name="Google Shape;3999;p71"/>
            <p:cNvGrpSpPr/>
            <p:nvPr/>
          </p:nvGrpSpPr>
          <p:grpSpPr>
            <a:xfrm>
              <a:off x="6853641" y="2618923"/>
              <a:ext cx="1515545" cy="324556"/>
              <a:chOff x="6853641" y="2618923"/>
              <a:chExt cx="1515545" cy="324556"/>
            </a:xfrm>
          </p:grpSpPr>
          <p:sp>
            <p:nvSpPr>
              <p:cNvPr id="4000" name="Google Shape;4000;p71"/>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1"/>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1"/>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1"/>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1"/>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5" name="Google Shape;4005;p71"/>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1"/>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1"/>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1"/>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1"/>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0" name="Google Shape;4010;p71"/>
          <p:cNvGrpSpPr/>
          <p:nvPr/>
        </p:nvGrpSpPr>
        <p:grpSpPr>
          <a:xfrm>
            <a:off x="3438940" y="3357136"/>
            <a:ext cx="1617976" cy="346616"/>
            <a:chOff x="1808063" y="4294338"/>
            <a:chExt cx="3370782" cy="721817"/>
          </a:xfrm>
        </p:grpSpPr>
        <p:sp>
          <p:nvSpPr>
            <p:cNvPr id="4011" name="Google Shape;4011;p71"/>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1"/>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1"/>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1"/>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1"/>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1"/>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1"/>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1"/>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1"/>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1"/>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1" name="Google Shape;4021;p71"/>
          <p:cNvGrpSpPr/>
          <p:nvPr/>
        </p:nvGrpSpPr>
        <p:grpSpPr>
          <a:xfrm>
            <a:off x="5264936" y="4023886"/>
            <a:ext cx="1417067" cy="350605"/>
            <a:chOff x="4234950" y="2101012"/>
            <a:chExt cx="4219974" cy="1044090"/>
          </a:xfrm>
        </p:grpSpPr>
        <p:sp>
          <p:nvSpPr>
            <p:cNvPr id="4022" name="Google Shape;4022;p71"/>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1"/>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1"/>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1"/>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1"/>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1"/>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1"/>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1"/>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1"/>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1"/>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1"/>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1"/>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1"/>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1"/>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1"/>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1"/>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8" name="Google Shape;4038;p71"/>
          <p:cNvGrpSpPr/>
          <p:nvPr/>
        </p:nvGrpSpPr>
        <p:grpSpPr>
          <a:xfrm>
            <a:off x="6840408" y="2014643"/>
            <a:ext cx="1586327" cy="371557"/>
            <a:chOff x="1247650" y="2075423"/>
            <a:chExt cx="6648477" cy="1557238"/>
          </a:xfrm>
        </p:grpSpPr>
        <p:sp>
          <p:nvSpPr>
            <p:cNvPr id="4039" name="Google Shape;4039;p71"/>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1"/>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1"/>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1"/>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1"/>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1"/>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5" name="Google Shape;4045;p71"/>
          <p:cNvGrpSpPr/>
          <p:nvPr/>
        </p:nvGrpSpPr>
        <p:grpSpPr>
          <a:xfrm>
            <a:off x="5271678" y="1167833"/>
            <a:ext cx="1415601" cy="1648533"/>
            <a:chOff x="1839112" y="2209163"/>
            <a:chExt cx="1918159" cy="2233784"/>
          </a:xfrm>
        </p:grpSpPr>
        <p:sp>
          <p:nvSpPr>
            <p:cNvPr id="4046" name="Google Shape;4046;p71"/>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1"/>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1"/>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49" name="Google Shape;4049;p71"/>
            <p:cNvCxnSpPr>
              <a:stCxn id="4046" idx="6"/>
              <a:endCxn id="4047"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050" name="Google Shape;4050;p71"/>
            <p:cNvCxnSpPr>
              <a:stCxn id="4047" idx="4"/>
              <a:endCxn id="4051"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052" name="Google Shape;4052;p71"/>
            <p:cNvCxnSpPr>
              <a:stCxn id="4051" idx="6"/>
              <a:endCxn id="4048"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053" name="Google Shape;4053;p71"/>
            <p:cNvCxnSpPr>
              <a:stCxn id="4048" idx="4"/>
              <a:endCxn id="4054"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051" name="Google Shape;4051;p71"/>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71"/>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71"/>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56" name="Google Shape;4056;p71"/>
            <p:cNvCxnSpPr>
              <a:endCxn id="4055"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057" name="Google Shape;4057;p71"/>
          <p:cNvGrpSpPr/>
          <p:nvPr/>
        </p:nvGrpSpPr>
        <p:grpSpPr>
          <a:xfrm>
            <a:off x="3428944" y="1185917"/>
            <a:ext cx="1637968" cy="154942"/>
            <a:chOff x="238125" y="2506075"/>
            <a:chExt cx="7115411" cy="673075"/>
          </a:xfrm>
        </p:grpSpPr>
        <p:sp>
          <p:nvSpPr>
            <p:cNvPr id="4058" name="Google Shape;4058;p71"/>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1"/>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1"/>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1"/>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71"/>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3" name="Google Shape;4063;p71"/>
          <p:cNvGrpSpPr/>
          <p:nvPr/>
        </p:nvGrpSpPr>
        <p:grpSpPr>
          <a:xfrm>
            <a:off x="1969680" y="1500635"/>
            <a:ext cx="1262932" cy="785408"/>
            <a:chOff x="548861" y="389676"/>
            <a:chExt cx="3843371" cy="2390163"/>
          </a:xfrm>
        </p:grpSpPr>
        <p:cxnSp>
          <p:nvCxnSpPr>
            <p:cNvPr id="4064" name="Google Shape;4064;p71"/>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65" name="Google Shape;4065;p71"/>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66" name="Google Shape;4066;p71"/>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67" name="Google Shape;4067;p71"/>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068" name="Google Shape;4068;p71"/>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069" name="Google Shape;4069;p71"/>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70" name="Google Shape;4070;p71"/>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071" name="Google Shape;4071;p71"/>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1"/>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1"/>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1"/>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71"/>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71"/>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7" name="Google Shape;4077;p71"/>
          <p:cNvGrpSpPr/>
          <p:nvPr/>
        </p:nvGrpSpPr>
        <p:grpSpPr>
          <a:xfrm>
            <a:off x="757812" y="2607512"/>
            <a:ext cx="1412054" cy="633562"/>
            <a:chOff x="1187400" y="2529299"/>
            <a:chExt cx="6769193" cy="2241903"/>
          </a:xfrm>
        </p:grpSpPr>
        <p:sp>
          <p:nvSpPr>
            <p:cNvPr id="4078" name="Google Shape;4078;p71"/>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079" name="Google Shape;4079;p71"/>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80" name="Google Shape;4080;p71"/>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81" name="Google Shape;4081;p71"/>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82" name="Google Shape;4082;p71"/>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83" name="Google Shape;4083;p71"/>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84" name="Google Shape;4084;p71"/>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085" name="Google Shape;4085;p71"/>
            <p:cNvCxnSpPr>
              <a:stCxn id="4078" idx="2"/>
              <a:endCxn id="4079"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86" name="Google Shape;4086;p71"/>
            <p:cNvCxnSpPr>
              <a:stCxn id="4080" idx="0"/>
              <a:endCxn id="4078"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87" name="Google Shape;4087;p71"/>
            <p:cNvCxnSpPr>
              <a:stCxn id="4080" idx="2"/>
              <a:endCxn id="4082"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88" name="Google Shape;4088;p71"/>
            <p:cNvCxnSpPr>
              <a:stCxn id="4081" idx="0"/>
              <a:endCxn id="4080"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89" name="Google Shape;4089;p71"/>
            <p:cNvCxnSpPr>
              <a:stCxn id="4079" idx="2"/>
              <a:endCxn id="4084"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90" name="Google Shape;4090;p71"/>
            <p:cNvCxnSpPr>
              <a:stCxn id="4083" idx="0"/>
              <a:endCxn id="4079"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091" name="Google Shape;4091;p71"/>
          <p:cNvGrpSpPr/>
          <p:nvPr/>
        </p:nvGrpSpPr>
        <p:grpSpPr>
          <a:xfrm>
            <a:off x="6844058" y="3100221"/>
            <a:ext cx="1579035" cy="540873"/>
            <a:chOff x="6895650" y="3126697"/>
            <a:chExt cx="1436662" cy="492105"/>
          </a:xfrm>
        </p:grpSpPr>
        <p:sp>
          <p:nvSpPr>
            <p:cNvPr id="4092" name="Google Shape;4092;p71"/>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71"/>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71"/>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1"/>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1"/>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7" name="Google Shape;4097;p71"/>
            <p:cNvGrpSpPr/>
            <p:nvPr/>
          </p:nvGrpSpPr>
          <p:grpSpPr>
            <a:xfrm>
              <a:off x="6995957" y="3335810"/>
              <a:ext cx="1230393" cy="71754"/>
              <a:chOff x="6995957" y="3287964"/>
              <a:chExt cx="1230393" cy="71754"/>
            </a:xfrm>
          </p:grpSpPr>
          <p:sp>
            <p:nvSpPr>
              <p:cNvPr id="4098" name="Google Shape;4098;p71"/>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1"/>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1"/>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1"/>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1"/>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03" name="Google Shape;4103;p71"/>
          <p:cNvGrpSpPr/>
          <p:nvPr/>
        </p:nvGrpSpPr>
        <p:grpSpPr>
          <a:xfrm>
            <a:off x="6842640" y="3736984"/>
            <a:ext cx="1581862" cy="650625"/>
            <a:chOff x="6777990" y="3710194"/>
            <a:chExt cx="1646915" cy="677382"/>
          </a:xfrm>
        </p:grpSpPr>
        <p:grpSp>
          <p:nvGrpSpPr>
            <p:cNvPr id="4104" name="Google Shape;4104;p71"/>
            <p:cNvGrpSpPr/>
            <p:nvPr/>
          </p:nvGrpSpPr>
          <p:grpSpPr>
            <a:xfrm>
              <a:off x="6777990" y="3874492"/>
              <a:ext cx="411129" cy="513083"/>
              <a:chOff x="6777990" y="3874492"/>
              <a:chExt cx="411129" cy="513083"/>
            </a:xfrm>
          </p:grpSpPr>
          <p:cxnSp>
            <p:nvCxnSpPr>
              <p:cNvPr id="4105" name="Google Shape;4105;p71"/>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106" name="Google Shape;4106;p71"/>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7" name="Google Shape;4107;p71"/>
            <p:cNvGrpSpPr/>
            <p:nvPr/>
          </p:nvGrpSpPr>
          <p:grpSpPr>
            <a:xfrm>
              <a:off x="7188425" y="3710194"/>
              <a:ext cx="411123" cy="520535"/>
              <a:chOff x="7188425" y="3710194"/>
              <a:chExt cx="411123" cy="520535"/>
            </a:xfrm>
          </p:grpSpPr>
          <p:cxnSp>
            <p:nvCxnSpPr>
              <p:cNvPr id="4108" name="Google Shape;4108;p71"/>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109" name="Google Shape;4109;p71"/>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0" name="Google Shape;4110;p71"/>
            <p:cNvGrpSpPr/>
            <p:nvPr/>
          </p:nvGrpSpPr>
          <p:grpSpPr>
            <a:xfrm>
              <a:off x="7603341" y="3874492"/>
              <a:ext cx="411474" cy="513083"/>
              <a:chOff x="7603341" y="3874492"/>
              <a:chExt cx="411474" cy="513083"/>
            </a:xfrm>
          </p:grpSpPr>
          <p:cxnSp>
            <p:nvCxnSpPr>
              <p:cNvPr id="4111" name="Google Shape;4111;p71"/>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112" name="Google Shape;4112;p71"/>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3" name="Google Shape;4113;p71"/>
            <p:cNvGrpSpPr/>
            <p:nvPr/>
          </p:nvGrpSpPr>
          <p:grpSpPr>
            <a:xfrm>
              <a:off x="8013776" y="3722847"/>
              <a:ext cx="411129" cy="507881"/>
              <a:chOff x="8013776" y="3722847"/>
              <a:chExt cx="411129" cy="507881"/>
            </a:xfrm>
          </p:grpSpPr>
          <p:cxnSp>
            <p:nvCxnSpPr>
              <p:cNvPr id="4114" name="Google Shape;4114;p71"/>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115" name="Google Shape;4115;p71"/>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16" name="Google Shape;4116;p71"/>
          <p:cNvGrpSpPr/>
          <p:nvPr/>
        </p:nvGrpSpPr>
        <p:grpSpPr>
          <a:xfrm>
            <a:off x="5262155" y="2909824"/>
            <a:ext cx="1421889" cy="1020603"/>
            <a:chOff x="5190863" y="2824811"/>
            <a:chExt cx="1544860" cy="1108869"/>
          </a:xfrm>
        </p:grpSpPr>
        <p:grpSp>
          <p:nvGrpSpPr>
            <p:cNvPr id="4117" name="Google Shape;4117;p71"/>
            <p:cNvGrpSpPr/>
            <p:nvPr/>
          </p:nvGrpSpPr>
          <p:grpSpPr>
            <a:xfrm>
              <a:off x="5938695" y="3176919"/>
              <a:ext cx="685761" cy="404739"/>
              <a:chOff x="5938695" y="3176919"/>
              <a:chExt cx="685761" cy="404739"/>
            </a:xfrm>
          </p:grpSpPr>
          <p:grpSp>
            <p:nvGrpSpPr>
              <p:cNvPr id="4118" name="Google Shape;4118;p71"/>
              <p:cNvGrpSpPr/>
              <p:nvPr/>
            </p:nvGrpSpPr>
            <p:grpSpPr>
              <a:xfrm>
                <a:off x="5938695" y="3176919"/>
                <a:ext cx="685761" cy="404739"/>
                <a:chOff x="5938695" y="3176919"/>
                <a:chExt cx="685761" cy="404739"/>
              </a:xfrm>
            </p:grpSpPr>
            <p:sp>
              <p:nvSpPr>
                <p:cNvPr id="4119" name="Google Shape;4119;p71"/>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1"/>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1" name="Google Shape;4121;p71"/>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2" name="Google Shape;4122;p71"/>
            <p:cNvGrpSpPr/>
            <p:nvPr/>
          </p:nvGrpSpPr>
          <p:grpSpPr>
            <a:xfrm>
              <a:off x="5305233" y="3176835"/>
              <a:ext cx="685971" cy="404655"/>
              <a:chOff x="5305233" y="3176835"/>
              <a:chExt cx="685971" cy="404655"/>
            </a:xfrm>
          </p:grpSpPr>
          <p:grpSp>
            <p:nvGrpSpPr>
              <p:cNvPr id="4123" name="Google Shape;4123;p71"/>
              <p:cNvGrpSpPr/>
              <p:nvPr/>
            </p:nvGrpSpPr>
            <p:grpSpPr>
              <a:xfrm>
                <a:off x="5305233" y="3176835"/>
                <a:ext cx="685971" cy="404655"/>
                <a:chOff x="5305233" y="3176835"/>
                <a:chExt cx="685971" cy="404655"/>
              </a:xfrm>
            </p:grpSpPr>
            <p:sp>
              <p:nvSpPr>
                <p:cNvPr id="4124" name="Google Shape;4124;p71"/>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1"/>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6" name="Google Shape;4126;p71"/>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7" name="Google Shape;4127;p71"/>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8" name="Google Shape;4128;p71"/>
            <p:cNvGrpSpPr/>
            <p:nvPr/>
          </p:nvGrpSpPr>
          <p:grpSpPr>
            <a:xfrm>
              <a:off x="5657361" y="2824811"/>
              <a:ext cx="1078361" cy="404655"/>
              <a:chOff x="5657361" y="2824811"/>
              <a:chExt cx="1078361" cy="404655"/>
            </a:xfrm>
          </p:grpSpPr>
          <p:grpSp>
            <p:nvGrpSpPr>
              <p:cNvPr id="4129" name="Google Shape;4129;p71"/>
              <p:cNvGrpSpPr/>
              <p:nvPr/>
            </p:nvGrpSpPr>
            <p:grpSpPr>
              <a:xfrm>
                <a:off x="5657361" y="2824811"/>
                <a:ext cx="1078361" cy="404655"/>
                <a:chOff x="5657361" y="2824811"/>
                <a:chExt cx="1078361" cy="404655"/>
              </a:xfrm>
            </p:grpSpPr>
            <p:grpSp>
              <p:nvGrpSpPr>
                <p:cNvPr id="4130" name="Google Shape;4130;p71"/>
                <p:cNvGrpSpPr/>
                <p:nvPr/>
              </p:nvGrpSpPr>
              <p:grpSpPr>
                <a:xfrm>
                  <a:off x="5938485" y="2824811"/>
                  <a:ext cx="797237" cy="404655"/>
                  <a:chOff x="5938485" y="2824811"/>
                  <a:chExt cx="797237" cy="404655"/>
                </a:xfrm>
              </p:grpSpPr>
              <p:sp>
                <p:nvSpPr>
                  <p:cNvPr id="4131" name="Google Shape;4131;p71"/>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71"/>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3" name="Google Shape;4133;p71"/>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4" name="Google Shape;4134;p71"/>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5" name="Google Shape;4135;p71"/>
            <p:cNvGrpSpPr/>
            <p:nvPr/>
          </p:nvGrpSpPr>
          <p:grpSpPr>
            <a:xfrm>
              <a:off x="5190863" y="3528942"/>
              <a:ext cx="1078026" cy="404739"/>
              <a:chOff x="5190863" y="3528942"/>
              <a:chExt cx="1078026" cy="404739"/>
            </a:xfrm>
          </p:grpSpPr>
          <p:sp>
            <p:nvSpPr>
              <p:cNvPr id="4136" name="Google Shape;4136;p71"/>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7" name="Google Shape;4137;p71"/>
              <p:cNvGrpSpPr/>
              <p:nvPr/>
            </p:nvGrpSpPr>
            <p:grpSpPr>
              <a:xfrm>
                <a:off x="5190863" y="3528942"/>
                <a:ext cx="1078026" cy="404739"/>
                <a:chOff x="5190863" y="3528942"/>
                <a:chExt cx="1078026" cy="404739"/>
              </a:xfrm>
            </p:grpSpPr>
            <p:sp>
              <p:nvSpPr>
                <p:cNvPr id="4138" name="Google Shape;4138;p71"/>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71"/>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40" name="Google Shape;4140;p71"/>
          <p:cNvGrpSpPr/>
          <p:nvPr/>
        </p:nvGrpSpPr>
        <p:grpSpPr>
          <a:xfrm>
            <a:off x="728162" y="1474292"/>
            <a:ext cx="1086719" cy="879487"/>
            <a:chOff x="803162" y="1474292"/>
            <a:chExt cx="1086719" cy="879487"/>
          </a:xfrm>
        </p:grpSpPr>
        <p:grpSp>
          <p:nvGrpSpPr>
            <p:cNvPr id="4141" name="Google Shape;4141;p71"/>
            <p:cNvGrpSpPr/>
            <p:nvPr/>
          </p:nvGrpSpPr>
          <p:grpSpPr>
            <a:xfrm>
              <a:off x="803162" y="1625948"/>
              <a:ext cx="445856" cy="576579"/>
              <a:chOff x="803162" y="1625948"/>
              <a:chExt cx="445856" cy="576579"/>
            </a:xfrm>
          </p:grpSpPr>
          <p:sp>
            <p:nvSpPr>
              <p:cNvPr id="4142" name="Google Shape;4142;p71"/>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3" name="Google Shape;4143;p71"/>
              <p:cNvGrpSpPr/>
              <p:nvPr/>
            </p:nvGrpSpPr>
            <p:grpSpPr>
              <a:xfrm>
                <a:off x="1056023" y="1625948"/>
                <a:ext cx="192995" cy="576579"/>
                <a:chOff x="1056023" y="1625948"/>
                <a:chExt cx="192995" cy="576579"/>
              </a:xfrm>
            </p:grpSpPr>
            <p:sp>
              <p:nvSpPr>
                <p:cNvPr id="4144" name="Google Shape;4144;p71"/>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71"/>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71"/>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71"/>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1"/>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49" name="Google Shape;4149;p71"/>
            <p:cNvGrpSpPr/>
            <p:nvPr/>
          </p:nvGrpSpPr>
          <p:grpSpPr>
            <a:xfrm>
              <a:off x="1371406" y="1474292"/>
              <a:ext cx="518475" cy="879487"/>
              <a:chOff x="1398231" y="1474292"/>
              <a:chExt cx="518475" cy="879487"/>
            </a:xfrm>
          </p:grpSpPr>
          <p:grpSp>
            <p:nvGrpSpPr>
              <p:cNvPr id="4150" name="Google Shape;4150;p71"/>
              <p:cNvGrpSpPr/>
              <p:nvPr/>
            </p:nvGrpSpPr>
            <p:grpSpPr>
              <a:xfrm>
                <a:off x="1398231" y="1474292"/>
                <a:ext cx="518475" cy="341643"/>
                <a:chOff x="1398231" y="1474292"/>
                <a:chExt cx="518475" cy="341643"/>
              </a:xfrm>
            </p:grpSpPr>
            <p:sp>
              <p:nvSpPr>
                <p:cNvPr id="4151" name="Google Shape;4151;p71"/>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2" name="Google Shape;4152;p71"/>
                <p:cNvGrpSpPr/>
                <p:nvPr/>
              </p:nvGrpSpPr>
              <p:grpSpPr>
                <a:xfrm>
                  <a:off x="1616453" y="1474292"/>
                  <a:ext cx="300253" cy="341643"/>
                  <a:chOff x="1616453" y="1475379"/>
                  <a:chExt cx="300253" cy="341643"/>
                </a:xfrm>
              </p:grpSpPr>
              <p:sp>
                <p:nvSpPr>
                  <p:cNvPr id="4153" name="Google Shape;4153;p71"/>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1"/>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71"/>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71"/>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71"/>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71"/>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71"/>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0" name="Google Shape;4160;p71"/>
                  <p:cNvGrpSpPr/>
                  <p:nvPr/>
                </p:nvGrpSpPr>
                <p:grpSpPr>
                  <a:xfrm>
                    <a:off x="1839639" y="1475379"/>
                    <a:ext cx="77067" cy="341643"/>
                    <a:chOff x="1839639" y="1475379"/>
                    <a:chExt cx="77067" cy="341643"/>
                  </a:xfrm>
                </p:grpSpPr>
                <p:sp>
                  <p:nvSpPr>
                    <p:cNvPr id="4161" name="Google Shape;4161;p71"/>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71"/>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63" name="Google Shape;4163;p71"/>
              <p:cNvGrpSpPr/>
              <p:nvPr/>
            </p:nvGrpSpPr>
            <p:grpSpPr>
              <a:xfrm>
                <a:off x="1398451" y="2012951"/>
                <a:ext cx="518255" cy="340828"/>
                <a:chOff x="1398451" y="2012951"/>
                <a:chExt cx="518255" cy="340828"/>
              </a:xfrm>
            </p:grpSpPr>
            <p:sp>
              <p:nvSpPr>
                <p:cNvPr id="4164" name="Google Shape;4164;p71"/>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5" name="Google Shape;4165;p71"/>
                <p:cNvGrpSpPr/>
                <p:nvPr/>
              </p:nvGrpSpPr>
              <p:grpSpPr>
                <a:xfrm>
                  <a:off x="1616453" y="2012951"/>
                  <a:ext cx="300253" cy="340828"/>
                  <a:chOff x="1616453" y="2013538"/>
                  <a:chExt cx="300253" cy="340828"/>
                </a:xfrm>
              </p:grpSpPr>
              <p:sp>
                <p:nvSpPr>
                  <p:cNvPr id="4166" name="Google Shape;4166;p71"/>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1"/>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1"/>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1"/>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71"/>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71"/>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71"/>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3" name="Google Shape;4173;p71"/>
                  <p:cNvGrpSpPr/>
                  <p:nvPr/>
                </p:nvGrpSpPr>
                <p:grpSpPr>
                  <a:xfrm>
                    <a:off x="1839639" y="2013538"/>
                    <a:ext cx="77067" cy="340828"/>
                    <a:chOff x="1839639" y="2013538"/>
                    <a:chExt cx="77067" cy="340828"/>
                  </a:xfrm>
                </p:grpSpPr>
                <p:sp>
                  <p:nvSpPr>
                    <p:cNvPr id="4174" name="Google Shape;4174;p71"/>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71"/>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176" name="Google Shape;4176;p71"/>
          <p:cNvGrpSpPr/>
          <p:nvPr/>
        </p:nvGrpSpPr>
        <p:grpSpPr>
          <a:xfrm>
            <a:off x="724986" y="3605478"/>
            <a:ext cx="1368681" cy="682918"/>
            <a:chOff x="724986" y="3605478"/>
            <a:chExt cx="1368681" cy="682918"/>
          </a:xfrm>
        </p:grpSpPr>
        <p:grpSp>
          <p:nvGrpSpPr>
            <p:cNvPr id="4177" name="Google Shape;4177;p71"/>
            <p:cNvGrpSpPr/>
            <p:nvPr/>
          </p:nvGrpSpPr>
          <p:grpSpPr>
            <a:xfrm>
              <a:off x="1289102" y="3823629"/>
              <a:ext cx="240442" cy="250435"/>
              <a:chOff x="-165066" y="3843615"/>
              <a:chExt cx="221259" cy="230455"/>
            </a:xfrm>
          </p:grpSpPr>
          <p:sp>
            <p:nvSpPr>
              <p:cNvPr id="4178" name="Google Shape;4178;p71"/>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71"/>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1"/>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1"/>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1"/>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1"/>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71"/>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71"/>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1"/>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71"/>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71"/>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1"/>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71"/>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1"/>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71"/>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1"/>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71"/>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71"/>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71"/>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71"/>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8" name="Google Shape;4198;p71"/>
            <p:cNvGrpSpPr/>
            <p:nvPr/>
          </p:nvGrpSpPr>
          <p:grpSpPr>
            <a:xfrm>
              <a:off x="724986" y="3605478"/>
              <a:ext cx="1368681" cy="682918"/>
              <a:chOff x="724986" y="3605478"/>
              <a:chExt cx="1368681" cy="682918"/>
            </a:xfrm>
          </p:grpSpPr>
          <p:grpSp>
            <p:nvGrpSpPr>
              <p:cNvPr id="4199" name="Google Shape;4199;p71"/>
              <p:cNvGrpSpPr/>
              <p:nvPr/>
            </p:nvGrpSpPr>
            <p:grpSpPr>
              <a:xfrm>
                <a:off x="1498221" y="4047614"/>
                <a:ext cx="529172" cy="240783"/>
                <a:chOff x="1498221" y="4047614"/>
                <a:chExt cx="529172" cy="240783"/>
              </a:xfrm>
            </p:grpSpPr>
            <p:grpSp>
              <p:nvGrpSpPr>
                <p:cNvPr id="4200" name="Google Shape;4200;p71"/>
                <p:cNvGrpSpPr/>
                <p:nvPr/>
              </p:nvGrpSpPr>
              <p:grpSpPr>
                <a:xfrm>
                  <a:off x="1826655" y="4224370"/>
                  <a:ext cx="200738" cy="25631"/>
                  <a:chOff x="1826655" y="4224370"/>
                  <a:chExt cx="200738" cy="25631"/>
                </a:xfrm>
              </p:grpSpPr>
              <p:sp>
                <p:nvSpPr>
                  <p:cNvPr id="4201" name="Google Shape;4201;p71"/>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1"/>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71"/>
                <p:cNvGrpSpPr/>
                <p:nvPr/>
              </p:nvGrpSpPr>
              <p:grpSpPr>
                <a:xfrm>
                  <a:off x="1498221" y="4047614"/>
                  <a:ext cx="328444" cy="240783"/>
                  <a:chOff x="1498221" y="4047614"/>
                  <a:chExt cx="328444" cy="240783"/>
                </a:xfrm>
              </p:grpSpPr>
              <p:sp>
                <p:nvSpPr>
                  <p:cNvPr id="4204" name="Google Shape;4204;p71"/>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5" name="Google Shape;4205;p71"/>
                  <p:cNvGrpSpPr/>
                  <p:nvPr/>
                </p:nvGrpSpPr>
                <p:grpSpPr>
                  <a:xfrm>
                    <a:off x="1498221" y="4047614"/>
                    <a:ext cx="150566" cy="190416"/>
                    <a:chOff x="1498221" y="4047614"/>
                    <a:chExt cx="150566" cy="190416"/>
                  </a:xfrm>
                </p:grpSpPr>
                <p:sp>
                  <p:nvSpPr>
                    <p:cNvPr id="4206" name="Google Shape;4206;p71"/>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1"/>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08" name="Google Shape;4208;p71"/>
              <p:cNvGrpSpPr/>
              <p:nvPr/>
            </p:nvGrpSpPr>
            <p:grpSpPr>
              <a:xfrm>
                <a:off x="1560718" y="3800594"/>
                <a:ext cx="532948" cy="302090"/>
                <a:chOff x="1560718" y="3800594"/>
                <a:chExt cx="532948" cy="302090"/>
              </a:xfrm>
            </p:grpSpPr>
            <p:grpSp>
              <p:nvGrpSpPr>
                <p:cNvPr id="4209" name="Google Shape;4209;p71"/>
                <p:cNvGrpSpPr/>
                <p:nvPr/>
              </p:nvGrpSpPr>
              <p:grpSpPr>
                <a:xfrm>
                  <a:off x="1912179" y="3827344"/>
                  <a:ext cx="181487" cy="25631"/>
                  <a:chOff x="1912179" y="3827344"/>
                  <a:chExt cx="181487" cy="25631"/>
                </a:xfrm>
              </p:grpSpPr>
              <p:sp>
                <p:nvSpPr>
                  <p:cNvPr id="4210" name="Google Shape;4210;p71"/>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1"/>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71"/>
                <p:cNvGrpSpPr/>
                <p:nvPr/>
              </p:nvGrpSpPr>
              <p:grpSpPr>
                <a:xfrm>
                  <a:off x="1912179" y="4044505"/>
                  <a:ext cx="181487" cy="25622"/>
                  <a:chOff x="1912179" y="4044506"/>
                  <a:chExt cx="181487" cy="25622"/>
                </a:xfrm>
              </p:grpSpPr>
              <p:sp>
                <p:nvSpPr>
                  <p:cNvPr id="4213" name="Google Shape;4213;p71"/>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71"/>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71"/>
                <p:cNvGrpSpPr/>
                <p:nvPr/>
              </p:nvGrpSpPr>
              <p:grpSpPr>
                <a:xfrm>
                  <a:off x="1560718" y="3800594"/>
                  <a:ext cx="351472" cy="302090"/>
                  <a:chOff x="1560718" y="3800594"/>
                  <a:chExt cx="351472" cy="302090"/>
                </a:xfrm>
              </p:grpSpPr>
              <p:grpSp>
                <p:nvGrpSpPr>
                  <p:cNvPr id="4216" name="Google Shape;4216;p71"/>
                  <p:cNvGrpSpPr/>
                  <p:nvPr/>
                </p:nvGrpSpPr>
                <p:grpSpPr>
                  <a:xfrm>
                    <a:off x="1560718" y="3842857"/>
                    <a:ext cx="173586" cy="217131"/>
                    <a:chOff x="1560718" y="3842857"/>
                    <a:chExt cx="173586" cy="217131"/>
                  </a:xfrm>
                </p:grpSpPr>
                <p:sp>
                  <p:nvSpPr>
                    <p:cNvPr id="4217" name="Google Shape;4217;p71"/>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71"/>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71"/>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0" name="Google Shape;4220;p71"/>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1"/>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22" name="Google Shape;4222;p71"/>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3" name="Google Shape;4223;p71"/>
              <p:cNvGrpSpPr/>
              <p:nvPr/>
            </p:nvGrpSpPr>
            <p:grpSpPr>
              <a:xfrm>
                <a:off x="785350" y="3605478"/>
                <a:ext cx="535311" cy="249245"/>
                <a:chOff x="785350" y="3605478"/>
                <a:chExt cx="535311" cy="249245"/>
              </a:xfrm>
            </p:grpSpPr>
            <p:grpSp>
              <p:nvGrpSpPr>
                <p:cNvPr id="4224" name="Google Shape;4224;p71"/>
                <p:cNvGrpSpPr/>
                <p:nvPr/>
              </p:nvGrpSpPr>
              <p:grpSpPr>
                <a:xfrm>
                  <a:off x="785350" y="3605478"/>
                  <a:ext cx="376191" cy="102736"/>
                  <a:chOff x="785350" y="3605478"/>
                  <a:chExt cx="376191" cy="102736"/>
                </a:xfrm>
              </p:grpSpPr>
              <p:sp>
                <p:nvSpPr>
                  <p:cNvPr id="4225" name="Google Shape;4225;p71"/>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1"/>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1"/>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8" name="Google Shape;4228;p71"/>
                <p:cNvGrpSpPr/>
                <p:nvPr/>
              </p:nvGrpSpPr>
              <p:grpSpPr>
                <a:xfrm>
                  <a:off x="1161530" y="3655851"/>
                  <a:ext cx="159131" cy="198872"/>
                  <a:chOff x="1161530" y="3655851"/>
                  <a:chExt cx="159131" cy="198872"/>
                </a:xfrm>
              </p:grpSpPr>
              <p:sp>
                <p:nvSpPr>
                  <p:cNvPr id="4229" name="Google Shape;4229;p71"/>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1"/>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1" name="Google Shape;4231;p71"/>
              <p:cNvGrpSpPr/>
              <p:nvPr/>
            </p:nvGrpSpPr>
            <p:grpSpPr>
              <a:xfrm>
                <a:off x="785350" y="4047614"/>
                <a:ext cx="535311" cy="240783"/>
                <a:chOff x="785350" y="4047614"/>
                <a:chExt cx="535311" cy="240783"/>
              </a:xfrm>
            </p:grpSpPr>
            <p:grpSp>
              <p:nvGrpSpPr>
                <p:cNvPr id="4232" name="Google Shape;4232;p71"/>
                <p:cNvGrpSpPr/>
                <p:nvPr/>
              </p:nvGrpSpPr>
              <p:grpSpPr>
                <a:xfrm>
                  <a:off x="1161636" y="4047614"/>
                  <a:ext cx="159025" cy="190415"/>
                  <a:chOff x="1161636" y="4047614"/>
                  <a:chExt cx="159025" cy="190415"/>
                </a:xfrm>
              </p:grpSpPr>
              <p:sp>
                <p:nvSpPr>
                  <p:cNvPr id="4233" name="Google Shape;4233;p71"/>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1"/>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5" name="Google Shape;4235;p71"/>
                <p:cNvGrpSpPr/>
                <p:nvPr/>
              </p:nvGrpSpPr>
              <p:grpSpPr>
                <a:xfrm>
                  <a:off x="785350" y="4185661"/>
                  <a:ext cx="376191" cy="102736"/>
                  <a:chOff x="785350" y="4185661"/>
                  <a:chExt cx="376191" cy="102736"/>
                </a:xfrm>
              </p:grpSpPr>
              <p:sp>
                <p:nvSpPr>
                  <p:cNvPr id="4236" name="Google Shape;4236;p71"/>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71"/>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71"/>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9" name="Google Shape;4239;p71"/>
              <p:cNvGrpSpPr/>
              <p:nvPr/>
            </p:nvGrpSpPr>
            <p:grpSpPr>
              <a:xfrm>
                <a:off x="1501054" y="3605478"/>
                <a:ext cx="526340" cy="249240"/>
                <a:chOff x="1501054" y="3605478"/>
                <a:chExt cx="526340" cy="249240"/>
              </a:xfrm>
            </p:grpSpPr>
            <p:grpSp>
              <p:nvGrpSpPr>
                <p:cNvPr id="4240" name="Google Shape;4240;p71"/>
                <p:cNvGrpSpPr/>
                <p:nvPr/>
              </p:nvGrpSpPr>
              <p:grpSpPr>
                <a:xfrm>
                  <a:off x="1834208" y="3643867"/>
                  <a:ext cx="193185" cy="25622"/>
                  <a:chOff x="1834208" y="3643867"/>
                  <a:chExt cx="193185" cy="25622"/>
                </a:xfrm>
              </p:grpSpPr>
              <p:sp>
                <p:nvSpPr>
                  <p:cNvPr id="4241" name="Google Shape;4241;p71"/>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71"/>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3" name="Google Shape;4243;p71"/>
                <p:cNvGrpSpPr/>
                <p:nvPr/>
              </p:nvGrpSpPr>
              <p:grpSpPr>
                <a:xfrm>
                  <a:off x="1501054" y="3605478"/>
                  <a:ext cx="333165" cy="249240"/>
                  <a:chOff x="1501054" y="3605478"/>
                  <a:chExt cx="333165" cy="249240"/>
                </a:xfrm>
              </p:grpSpPr>
              <p:sp>
                <p:nvSpPr>
                  <p:cNvPr id="4244" name="Google Shape;4244;p71"/>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5" name="Google Shape;4245;p71"/>
                  <p:cNvGrpSpPr/>
                  <p:nvPr/>
                </p:nvGrpSpPr>
                <p:grpSpPr>
                  <a:xfrm>
                    <a:off x="1501054" y="3655851"/>
                    <a:ext cx="155286" cy="198867"/>
                    <a:chOff x="1501054" y="3655851"/>
                    <a:chExt cx="155286" cy="198867"/>
                  </a:xfrm>
                </p:grpSpPr>
                <p:sp>
                  <p:nvSpPr>
                    <p:cNvPr id="4246" name="Google Shape;4246;p71"/>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71"/>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48" name="Google Shape;4248;p71"/>
              <p:cNvGrpSpPr/>
              <p:nvPr/>
            </p:nvGrpSpPr>
            <p:grpSpPr>
              <a:xfrm>
                <a:off x="724986" y="3800594"/>
                <a:ext cx="532950" cy="302090"/>
                <a:chOff x="724986" y="3800594"/>
                <a:chExt cx="532950" cy="302090"/>
              </a:xfrm>
            </p:grpSpPr>
            <p:grpSp>
              <p:nvGrpSpPr>
                <p:cNvPr id="4249" name="Google Shape;4249;p71"/>
                <p:cNvGrpSpPr/>
                <p:nvPr/>
              </p:nvGrpSpPr>
              <p:grpSpPr>
                <a:xfrm>
                  <a:off x="724986" y="4044367"/>
                  <a:ext cx="181314" cy="25626"/>
                  <a:chOff x="724986" y="4044367"/>
                  <a:chExt cx="181314" cy="25626"/>
                </a:xfrm>
              </p:grpSpPr>
              <p:sp>
                <p:nvSpPr>
                  <p:cNvPr id="4250" name="Google Shape;4250;p71"/>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71"/>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2" name="Google Shape;4252;p71"/>
                <p:cNvGrpSpPr/>
                <p:nvPr/>
              </p:nvGrpSpPr>
              <p:grpSpPr>
                <a:xfrm>
                  <a:off x="906290" y="3800594"/>
                  <a:ext cx="351646" cy="302090"/>
                  <a:chOff x="906290" y="3800594"/>
                  <a:chExt cx="351646" cy="302090"/>
                </a:xfrm>
              </p:grpSpPr>
              <p:grpSp>
                <p:nvGrpSpPr>
                  <p:cNvPr id="4253" name="Google Shape;4253;p71"/>
                  <p:cNvGrpSpPr/>
                  <p:nvPr/>
                </p:nvGrpSpPr>
                <p:grpSpPr>
                  <a:xfrm>
                    <a:off x="1084172" y="3842857"/>
                    <a:ext cx="173764" cy="217131"/>
                    <a:chOff x="1084172" y="3842857"/>
                    <a:chExt cx="173764" cy="217131"/>
                  </a:xfrm>
                </p:grpSpPr>
                <p:grpSp>
                  <p:nvGrpSpPr>
                    <p:cNvPr id="4254" name="Google Shape;4254;p71"/>
                    <p:cNvGrpSpPr/>
                    <p:nvPr/>
                  </p:nvGrpSpPr>
                  <p:grpSpPr>
                    <a:xfrm>
                      <a:off x="1156862" y="3936509"/>
                      <a:ext cx="101073" cy="25622"/>
                      <a:chOff x="1156862" y="3936509"/>
                      <a:chExt cx="101073" cy="25622"/>
                    </a:xfrm>
                  </p:grpSpPr>
                  <p:sp>
                    <p:nvSpPr>
                      <p:cNvPr id="4255" name="Google Shape;4255;p71"/>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71"/>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7" name="Google Shape;4257;p71"/>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8" name="Google Shape;4258;p71"/>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1"/>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0" name="Google Shape;4260;p71"/>
                <p:cNvGrpSpPr/>
                <p:nvPr/>
              </p:nvGrpSpPr>
              <p:grpSpPr>
                <a:xfrm>
                  <a:off x="724986" y="3830189"/>
                  <a:ext cx="189533" cy="25626"/>
                  <a:chOff x="724986" y="3830189"/>
                  <a:chExt cx="189533" cy="25626"/>
                </a:xfrm>
              </p:grpSpPr>
              <p:sp>
                <p:nvSpPr>
                  <p:cNvPr id="4261" name="Google Shape;4261;p71"/>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1"/>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263" name="Google Shape;4263;p71"/>
          <p:cNvGrpSpPr/>
          <p:nvPr/>
        </p:nvGrpSpPr>
        <p:grpSpPr>
          <a:xfrm>
            <a:off x="2253298" y="2455640"/>
            <a:ext cx="948701" cy="935378"/>
            <a:chOff x="2253298" y="2428317"/>
            <a:chExt cx="948701" cy="935378"/>
          </a:xfrm>
        </p:grpSpPr>
        <p:sp>
          <p:nvSpPr>
            <p:cNvPr id="4264" name="Google Shape;4264;p71"/>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1"/>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71"/>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1"/>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71"/>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1"/>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1"/>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1"/>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1"/>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1"/>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71"/>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71"/>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71"/>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71"/>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1"/>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1"/>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1"/>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1"/>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71"/>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71"/>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71"/>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71"/>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1"/>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1"/>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1"/>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71"/>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71"/>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71"/>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1"/>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71"/>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1"/>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71"/>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71"/>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300"/>
        <p:cNvGrpSpPr/>
        <p:nvPr/>
      </p:nvGrpSpPr>
      <p:grpSpPr>
        <a:xfrm>
          <a:off x="0" y="0"/>
          <a:ext cx="0" cy="0"/>
          <a:chOff x="0" y="0"/>
          <a:chExt cx="0" cy="0"/>
        </a:xfrm>
      </p:grpSpPr>
      <p:grpSp>
        <p:nvGrpSpPr>
          <p:cNvPr id="4301" name="Google Shape;4301;p72"/>
          <p:cNvGrpSpPr/>
          <p:nvPr/>
        </p:nvGrpSpPr>
        <p:grpSpPr>
          <a:xfrm>
            <a:off x="3353582" y="1145627"/>
            <a:ext cx="2363393" cy="1017867"/>
            <a:chOff x="3292400" y="1219146"/>
            <a:chExt cx="2615240" cy="1110239"/>
          </a:xfrm>
        </p:grpSpPr>
        <p:sp>
          <p:nvSpPr>
            <p:cNvPr id="4302" name="Google Shape;4302;p72"/>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303" name="Google Shape;4303;p72"/>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04" name="Google Shape;4304;p72"/>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305" name="Google Shape;4305;p72"/>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306" name="Google Shape;4306;p72"/>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307" name="Google Shape;4307;p72"/>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308" name="Google Shape;4308;p72"/>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309" name="Google Shape;4309;p72"/>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310" name="Google Shape;4310;p72"/>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311" name="Google Shape;4311;p72"/>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312" name="Google Shape;4312;p72"/>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313" name="Google Shape;4313;p72"/>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314" name="Google Shape;4314;p72"/>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315" name="Google Shape;4315;p72"/>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316" name="Google Shape;4316;p72"/>
            <p:cNvGrpSpPr/>
            <p:nvPr/>
          </p:nvGrpSpPr>
          <p:grpSpPr>
            <a:xfrm>
              <a:off x="3748438" y="1378608"/>
              <a:ext cx="2159202" cy="903971"/>
              <a:chOff x="1683525" y="2179850"/>
              <a:chExt cx="4519050" cy="2134525"/>
            </a:xfrm>
          </p:grpSpPr>
          <p:sp>
            <p:nvSpPr>
              <p:cNvPr id="4317" name="Google Shape;4317;p72"/>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18" name="Google Shape;4318;p72"/>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19" name="Google Shape;4319;p72"/>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20" name="Google Shape;4320;p72"/>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21" name="Google Shape;4321;p72"/>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22" name="Google Shape;4322;p72"/>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23" name="Google Shape;4323;p72"/>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24" name="Google Shape;4324;p72"/>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25" name="Google Shape;4325;p72"/>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26" name="Google Shape;4326;p72"/>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27" name="Google Shape;4327;p72"/>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28" name="Google Shape;4328;p72"/>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329" name="Google Shape;4329;p72"/>
          <p:cNvGraphicFramePr/>
          <p:nvPr/>
        </p:nvGraphicFramePr>
        <p:xfrm>
          <a:off x="5949675" y="2323100"/>
          <a:ext cx="2491300" cy="868600"/>
        </p:xfrm>
        <a:graphic>
          <a:graphicData uri="http://schemas.openxmlformats.org/drawingml/2006/table">
            <a:tbl>
              <a:tblPr>
                <a:noFill/>
                <a:tableStyleId>{0CB118E5-B0B9-4FB8-8155-73AA80D4BEE8}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330" name="Google Shape;4330;p72"/>
          <p:cNvGrpSpPr/>
          <p:nvPr/>
        </p:nvGrpSpPr>
        <p:grpSpPr>
          <a:xfrm>
            <a:off x="5926924" y="3381697"/>
            <a:ext cx="2519825" cy="1001454"/>
            <a:chOff x="1906114" y="789980"/>
            <a:chExt cx="1487676" cy="606868"/>
          </a:xfrm>
        </p:grpSpPr>
        <p:cxnSp>
          <p:nvCxnSpPr>
            <p:cNvPr id="4331" name="Google Shape;4331;p72"/>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332" name="Google Shape;4332;p72"/>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333" name="Google Shape;4333;p72"/>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334" name="Google Shape;4334;p72"/>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335" name="Google Shape;4335;p72"/>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336" name="Google Shape;4336;p72"/>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337" name="Google Shape;4337;p72"/>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338" name="Google Shape;4338;p72"/>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2"/>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72"/>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72"/>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2"/>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2"/>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2"/>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345" name="Google Shape;4345;p72"/>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346" name="Google Shape;4346;p72"/>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347" name="Google Shape;4347;p72"/>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8" name="Google Shape;4348;p72"/>
          <p:cNvGrpSpPr/>
          <p:nvPr/>
        </p:nvGrpSpPr>
        <p:grpSpPr>
          <a:xfrm>
            <a:off x="726399" y="1190655"/>
            <a:ext cx="2394370" cy="976502"/>
            <a:chOff x="749309" y="1112739"/>
            <a:chExt cx="2371603" cy="976502"/>
          </a:xfrm>
        </p:grpSpPr>
        <p:sp>
          <p:nvSpPr>
            <p:cNvPr id="4349" name="Google Shape;4349;p72"/>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72"/>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72"/>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72"/>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72"/>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72"/>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72"/>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2"/>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72"/>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72"/>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72"/>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72"/>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72"/>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72"/>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72"/>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72"/>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72"/>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72"/>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72"/>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2"/>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72"/>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72"/>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72"/>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72"/>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72"/>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2"/>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2"/>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72"/>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72"/>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72"/>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72"/>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72"/>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381" name="Google Shape;4381;p72"/>
          <p:cNvGraphicFramePr/>
          <p:nvPr/>
        </p:nvGraphicFramePr>
        <p:xfrm>
          <a:off x="5949700" y="1188950"/>
          <a:ext cx="2491300" cy="976425"/>
        </p:xfrm>
        <a:graphic>
          <a:graphicData uri="http://schemas.openxmlformats.org/drawingml/2006/table">
            <a:tbl>
              <a:tblPr>
                <a:noFill/>
                <a:tableStyleId>{0CB118E5-B0B9-4FB8-8155-73AA80D4BEE8}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382" name="Google Shape;4382;p72"/>
          <p:cNvGraphicFramePr/>
          <p:nvPr/>
        </p:nvGraphicFramePr>
        <p:xfrm>
          <a:off x="3356413" y="2323100"/>
          <a:ext cx="2363400" cy="868575"/>
        </p:xfrm>
        <a:graphic>
          <a:graphicData uri="http://schemas.openxmlformats.org/drawingml/2006/table">
            <a:tbl>
              <a:tblPr>
                <a:noFill/>
                <a:tableStyleId>{0CB118E5-B0B9-4FB8-8155-73AA80D4BEE8}</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383" name="Google Shape;4383;p72"/>
          <p:cNvGrpSpPr/>
          <p:nvPr/>
        </p:nvGrpSpPr>
        <p:grpSpPr>
          <a:xfrm>
            <a:off x="4100342" y="2709743"/>
            <a:ext cx="1517436" cy="74460"/>
            <a:chOff x="3980086" y="2804397"/>
            <a:chExt cx="1227600" cy="66900"/>
          </a:xfrm>
        </p:grpSpPr>
        <p:sp>
          <p:nvSpPr>
            <p:cNvPr id="4384" name="Google Shape;4384;p72"/>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72"/>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6" name="Google Shape;4386;p72"/>
          <p:cNvGrpSpPr/>
          <p:nvPr/>
        </p:nvGrpSpPr>
        <p:grpSpPr>
          <a:xfrm>
            <a:off x="4725406" y="3002330"/>
            <a:ext cx="892956" cy="74460"/>
            <a:chOff x="3980086" y="2804397"/>
            <a:chExt cx="1227600" cy="66900"/>
          </a:xfrm>
        </p:grpSpPr>
        <p:sp>
          <p:nvSpPr>
            <p:cNvPr id="4387" name="Google Shape;4387;p72"/>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72"/>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9" name="Google Shape;4389;p72"/>
          <p:cNvGrpSpPr/>
          <p:nvPr/>
        </p:nvGrpSpPr>
        <p:grpSpPr>
          <a:xfrm>
            <a:off x="3358498" y="3361213"/>
            <a:ext cx="2363244" cy="1005943"/>
            <a:chOff x="3358415" y="3361302"/>
            <a:chExt cx="2363244" cy="1024695"/>
          </a:xfrm>
        </p:grpSpPr>
        <p:grpSp>
          <p:nvGrpSpPr>
            <p:cNvPr id="4390" name="Google Shape;4390;p72"/>
            <p:cNvGrpSpPr/>
            <p:nvPr/>
          </p:nvGrpSpPr>
          <p:grpSpPr>
            <a:xfrm>
              <a:off x="3358415" y="3361302"/>
              <a:ext cx="441300" cy="1024695"/>
              <a:chOff x="3358415" y="3361302"/>
              <a:chExt cx="441300" cy="1024695"/>
            </a:xfrm>
          </p:grpSpPr>
          <p:sp>
            <p:nvSpPr>
              <p:cNvPr id="4391" name="Google Shape;4391;p72"/>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2"/>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2"/>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2"/>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2"/>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72"/>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72"/>
            <p:cNvGrpSpPr/>
            <p:nvPr/>
          </p:nvGrpSpPr>
          <p:grpSpPr>
            <a:xfrm>
              <a:off x="3838901" y="3361302"/>
              <a:ext cx="441300" cy="1024695"/>
              <a:chOff x="3838901" y="3361302"/>
              <a:chExt cx="441300" cy="1024695"/>
            </a:xfrm>
          </p:grpSpPr>
          <p:sp>
            <p:nvSpPr>
              <p:cNvPr id="4398" name="Google Shape;4398;p72"/>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72"/>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72"/>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2"/>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2"/>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2"/>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4" name="Google Shape;4404;p72"/>
            <p:cNvGrpSpPr/>
            <p:nvPr/>
          </p:nvGrpSpPr>
          <p:grpSpPr>
            <a:xfrm>
              <a:off x="4319387" y="3361302"/>
              <a:ext cx="441300" cy="1024695"/>
              <a:chOff x="4319387" y="3361302"/>
              <a:chExt cx="441300" cy="1024695"/>
            </a:xfrm>
          </p:grpSpPr>
          <p:sp>
            <p:nvSpPr>
              <p:cNvPr id="4405" name="Google Shape;4405;p72"/>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72"/>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2"/>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2"/>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2"/>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2"/>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1" name="Google Shape;4411;p72"/>
            <p:cNvGrpSpPr/>
            <p:nvPr/>
          </p:nvGrpSpPr>
          <p:grpSpPr>
            <a:xfrm>
              <a:off x="4799873" y="3361302"/>
              <a:ext cx="441300" cy="1024695"/>
              <a:chOff x="4799873" y="3361302"/>
              <a:chExt cx="441300" cy="1024695"/>
            </a:xfrm>
          </p:grpSpPr>
          <p:sp>
            <p:nvSpPr>
              <p:cNvPr id="4412" name="Google Shape;4412;p72"/>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72"/>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72"/>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2"/>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72"/>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72"/>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8" name="Google Shape;4418;p72"/>
            <p:cNvGrpSpPr/>
            <p:nvPr/>
          </p:nvGrpSpPr>
          <p:grpSpPr>
            <a:xfrm>
              <a:off x="5280360" y="3361302"/>
              <a:ext cx="441300" cy="1024695"/>
              <a:chOff x="5280360" y="3361302"/>
              <a:chExt cx="441300" cy="1024695"/>
            </a:xfrm>
          </p:grpSpPr>
          <p:sp>
            <p:nvSpPr>
              <p:cNvPr id="4419" name="Google Shape;4419;p72"/>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72"/>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72"/>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72"/>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72"/>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72"/>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425" name="Google Shape;4425;p72"/>
          <p:cNvGraphicFramePr/>
          <p:nvPr/>
        </p:nvGraphicFramePr>
        <p:xfrm>
          <a:off x="724925" y="2323100"/>
          <a:ext cx="2403600" cy="881400"/>
        </p:xfrm>
        <a:graphic>
          <a:graphicData uri="http://schemas.openxmlformats.org/drawingml/2006/table">
            <a:tbl>
              <a:tblPr>
                <a:noFill/>
                <a:tableStyleId>{0CB118E5-B0B9-4FB8-8155-73AA80D4BEE8}</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426" name="Google Shape;4426;p72"/>
          <p:cNvGrpSpPr/>
          <p:nvPr/>
        </p:nvGrpSpPr>
        <p:grpSpPr>
          <a:xfrm>
            <a:off x="726450" y="3372825"/>
            <a:ext cx="2403614" cy="1005900"/>
            <a:chOff x="726450" y="3372825"/>
            <a:chExt cx="2403614" cy="1005900"/>
          </a:xfrm>
        </p:grpSpPr>
        <p:grpSp>
          <p:nvGrpSpPr>
            <p:cNvPr id="4427" name="Google Shape;4427;p72"/>
            <p:cNvGrpSpPr/>
            <p:nvPr/>
          </p:nvGrpSpPr>
          <p:grpSpPr>
            <a:xfrm>
              <a:off x="726450" y="3696000"/>
              <a:ext cx="2403614" cy="500898"/>
              <a:chOff x="726450" y="3696000"/>
              <a:chExt cx="2403614" cy="500898"/>
            </a:xfrm>
          </p:grpSpPr>
          <p:sp>
            <p:nvSpPr>
              <p:cNvPr id="4428" name="Google Shape;4428;p72"/>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29" name="Google Shape;4429;p72"/>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430" name="Google Shape;4430;p72"/>
            <p:cNvGrpSpPr/>
            <p:nvPr/>
          </p:nvGrpSpPr>
          <p:grpSpPr>
            <a:xfrm>
              <a:off x="1348050" y="3372825"/>
              <a:ext cx="1720425" cy="1005900"/>
              <a:chOff x="1348050" y="3372825"/>
              <a:chExt cx="1720425" cy="1005900"/>
            </a:xfrm>
          </p:grpSpPr>
          <p:sp>
            <p:nvSpPr>
              <p:cNvPr id="4431" name="Google Shape;4431;p72"/>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32" name="Google Shape;4432;p72"/>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33" name="Google Shape;4433;p72"/>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34" name="Google Shape;4434;p72"/>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35" name="Google Shape;4435;p72"/>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436" name="Google Shape;4436;p72"/>
            <p:cNvGrpSpPr/>
            <p:nvPr/>
          </p:nvGrpSpPr>
          <p:grpSpPr>
            <a:xfrm>
              <a:off x="1455707" y="3731058"/>
              <a:ext cx="1491150" cy="417657"/>
              <a:chOff x="1455707" y="3731058"/>
              <a:chExt cx="1491150" cy="417657"/>
            </a:xfrm>
          </p:grpSpPr>
          <p:grpSp>
            <p:nvGrpSpPr>
              <p:cNvPr id="4437" name="Google Shape;4437;p72"/>
              <p:cNvGrpSpPr/>
              <p:nvPr/>
            </p:nvGrpSpPr>
            <p:grpSpPr>
              <a:xfrm>
                <a:off x="1472938" y="3745828"/>
                <a:ext cx="72126" cy="53788"/>
                <a:chOff x="1472938" y="3745828"/>
                <a:chExt cx="72126" cy="53788"/>
              </a:xfrm>
            </p:grpSpPr>
            <p:sp>
              <p:nvSpPr>
                <p:cNvPr id="4438" name="Google Shape;4438;p72"/>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72"/>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0" name="Google Shape;4440;p72"/>
              <p:cNvGrpSpPr/>
              <p:nvPr/>
            </p:nvGrpSpPr>
            <p:grpSpPr>
              <a:xfrm>
                <a:off x="1819181" y="4089633"/>
                <a:ext cx="72126" cy="53788"/>
                <a:chOff x="1819181" y="4089633"/>
                <a:chExt cx="72126" cy="53788"/>
              </a:xfrm>
            </p:grpSpPr>
            <p:sp>
              <p:nvSpPr>
                <p:cNvPr id="4441" name="Google Shape;4441;p72"/>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72"/>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3" name="Google Shape;4443;p72"/>
              <p:cNvGrpSpPr/>
              <p:nvPr/>
            </p:nvGrpSpPr>
            <p:grpSpPr>
              <a:xfrm>
                <a:off x="1455707" y="4084171"/>
                <a:ext cx="64321" cy="64544"/>
                <a:chOff x="1455707" y="4084171"/>
                <a:chExt cx="64321" cy="64544"/>
              </a:xfrm>
            </p:grpSpPr>
            <p:sp>
              <p:nvSpPr>
                <p:cNvPr id="4444" name="Google Shape;4444;p72"/>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72"/>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6" name="Google Shape;4446;p72"/>
              <p:cNvGrpSpPr/>
              <p:nvPr/>
            </p:nvGrpSpPr>
            <p:grpSpPr>
              <a:xfrm>
                <a:off x="1818610" y="3731058"/>
                <a:ext cx="64321" cy="64544"/>
                <a:chOff x="1818610" y="3731058"/>
                <a:chExt cx="64321" cy="64544"/>
              </a:xfrm>
            </p:grpSpPr>
            <p:sp>
              <p:nvSpPr>
                <p:cNvPr id="4447" name="Google Shape;4447;p72"/>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72"/>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9" name="Google Shape;4449;p72"/>
              <p:cNvGrpSpPr/>
              <p:nvPr/>
            </p:nvGrpSpPr>
            <p:grpSpPr>
              <a:xfrm>
                <a:off x="2172491" y="4089633"/>
                <a:ext cx="72126" cy="53788"/>
                <a:chOff x="2172491" y="4089633"/>
                <a:chExt cx="72126" cy="53788"/>
              </a:xfrm>
            </p:grpSpPr>
            <p:sp>
              <p:nvSpPr>
                <p:cNvPr id="4450" name="Google Shape;4450;p72"/>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2"/>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2" name="Google Shape;4452;p72"/>
              <p:cNvGrpSpPr/>
              <p:nvPr/>
            </p:nvGrpSpPr>
            <p:grpSpPr>
              <a:xfrm>
                <a:off x="2171920" y="3731058"/>
                <a:ext cx="64321" cy="64544"/>
                <a:chOff x="2171920" y="3731058"/>
                <a:chExt cx="64321" cy="64544"/>
              </a:xfrm>
            </p:grpSpPr>
            <p:sp>
              <p:nvSpPr>
                <p:cNvPr id="4453" name="Google Shape;4453;p72"/>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72"/>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5" name="Google Shape;4455;p72"/>
              <p:cNvGrpSpPr/>
              <p:nvPr/>
            </p:nvGrpSpPr>
            <p:grpSpPr>
              <a:xfrm>
                <a:off x="2874730" y="3745828"/>
                <a:ext cx="72126" cy="53788"/>
                <a:chOff x="2874730" y="3745828"/>
                <a:chExt cx="72126" cy="53788"/>
              </a:xfrm>
            </p:grpSpPr>
            <p:sp>
              <p:nvSpPr>
                <p:cNvPr id="4456" name="Google Shape;4456;p72"/>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72"/>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8" name="Google Shape;4458;p72"/>
              <p:cNvGrpSpPr/>
              <p:nvPr/>
            </p:nvGrpSpPr>
            <p:grpSpPr>
              <a:xfrm>
                <a:off x="2878589" y="4081481"/>
                <a:ext cx="64321" cy="64544"/>
                <a:chOff x="2878589" y="4081481"/>
                <a:chExt cx="64321" cy="64544"/>
              </a:xfrm>
            </p:grpSpPr>
            <p:sp>
              <p:nvSpPr>
                <p:cNvPr id="4459" name="Google Shape;4459;p72"/>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72"/>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1" name="Google Shape;4461;p72"/>
              <p:cNvGrpSpPr/>
              <p:nvPr/>
            </p:nvGrpSpPr>
            <p:grpSpPr>
              <a:xfrm>
                <a:off x="2525796" y="4089633"/>
                <a:ext cx="72126" cy="53788"/>
                <a:chOff x="2525796" y="4089633"/>
                <a:chExt cx="72126" cy="53788"/>
              </a:xfrm>
            </p:grpSpPr>
            <p:sp>
              <p:nvSpPr>
                <p:cNvPr id="4462" name="Google Shape;4462;p72"/>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72"/>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4" name="Google Shape;4464;p72"/>
              <p:cNvGrpSpPr/>
              <p:nvPr/>
            </p:nvGrpSpPr>
            <p:grpSpPr>
              <a:xfrm>
                <a:off x="2525225" y="3731058"/>
                <a:ext cx="64321" cy="64544"/>
                <a:chOff x="2525225" y="3731058"/>
                <a:chExt cx="64321" cy="64544"/>
              </a:xfrm>
            </p:grpSpPr>
            <p:sp>
              <p:nvSpPr>
                <p:cNvPr id="4465" name="Google Shape;4465;p72"/>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72"/>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70"/>
        <p:cNvGrpSpPr/>
        <p:nvPr/>
      </p:nvGrpSpPr>
      <p:grpSpPr>
        <a:xfrm>
          <a:off x="0" y="0"/>
          <a:ext cx="0" cy="0"/>
          <a:chOff x="0" y="0"/>
          <a:chExt cx="0" cy="0"/>
        </a:xfrm>
      </p:grpSpPr>
      <p:grpSp>
        <p:nvGrpSpPr>
          <p:cNvPr id="4471" name="Google Shape;4471;p73"/>
          <p:cNvGrpSpPr/>
          <p:nvPr/>
        </p:nvGrpSpPr>
        <p:grpSpPr>
          <a:xfrm>
            <a:off x="732428" y="1171356"/>
            <a:ext cx="845921" cy="690752"/>
            <a:chOff x="732428" y="1198513"/>
            <a:chExt cx="845921" cy="690752"/>
          </a:xfrm>
        </p:grpSpPr>
        <p:grpSp>
          <p:nvGrpSpPr>
            <p:cNvPr id="4472" name="Google Shape;4472;p73"/>
            <p:cNvGrpSpPr/>
            <p:nvPr/>
          </p:nvGrpSpPr>
          <p:grpSpPr>
            <a:xfrm>
              <a:off x="823030" y="1198513"/>
              <a:ext cx="755319" cy="690752"/>
              <a:chOff x="823030" y="1198513"/>
              <a:chExt cx="755319" cy="690752"/>
            </a:xfrm>
          </p:grpSpPr>
          <p:sp>
            <p:nvSpPr>
              <p:cNvPr id="4473" name="Google Shape;4473;p73"/>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73"/>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5" name="Google Shape;4475;p73"/>
            <p:cNvGrpSpPr/>
            <p:nvPr/>
          </p:nvGrpSpPr>
          <p:grpSpPr>
            <a:xfrm>
              <a:off x="732428" y="1239937"/>
              <a:ext cx="739912" cy="607886"/>
              <a:chOff x="732428" y="1239937"/>
              <a:chExt cx="739912" cy="607886"/>
            </a:xfrm>
          </p:grpSpPr>
          <p:sp>
            <p:nvSpPr>
              <p:cNvPr id="4476" name="Google Shape;4476;p73"/>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73"/>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73"/>
            <p:cNvGrpSpPr/>
            <p:nvPr/>
          </p:nvGrpSpPr>
          <p:grpSpPr>
            <a:xfrm>
              <a:off x="732428" y="1277018"/>
              <a:ext cx="702832" cy="533758"/>
              <a:chOff x="732428" y="1277018"/>
              <a:chExt cx="702832" cy="533758"/>
            </a:xfrm>
          </p:grpSpPr>
          <p:sp>
            <p:nvSpPr>
              <p:cNvPr id="4479" name="Google Shape;4479;p73"/>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73"/>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1" name="Google Shape;4481;p73"/>
            <p:cNvGrpSpPr/>
            <p:nvPr/>
          </p:nvGrpSpPr>
          <p:grpSpPr>
            <a:xfrm>
              <a:off x="931170" y="1306653"/>
              <a:ext cx="647179" cy="474455"/>
              <a:chOff x="931170" y="1306653"/>
              <a:chExt cx="647179" cy="474455"/>
            </a:xfrm>
          </p:grpSpPr>
          <p:sp>
            <p:nvSpPr>
              <p:cNvPr id="4482" name="Google Shape;4482;p73"/>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3"/>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4" name="Google Shape;4484;p73"/>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5" name="Google Shape;4485;p73"/>
          <p:cNvGrpSpPr/>
          <p:nvPr/>
        </p:nvGrpSpPr>
        <p:grpSpPr>
          <a:xfrm>
            <a:off x="3964037" y="1171363"/>
            <a:ext cx="634656" cy="699982"/>
            <a:chOff x="5985650" y="2860025"/>
            <a:chExt cx="1396075" cy="1539775"/>
          </a:xfrm>
        </p:grpSpPr>
        <p:sp>
          <p:nvSpPr>
            <p:cNvPr id="4486" name="Google Shape;4486;p73"/>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73"/>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73"/>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73"/>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73"/>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73"/>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3"/>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73"/>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73"/>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3"/>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73"/>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73"/>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73"/>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73"/>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73"/>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73"/>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73"/>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73"/>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73"/>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73"/>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3"/>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3"/>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73"/>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3"/>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3"/>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73"/>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73"/>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73"/>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73"/>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73"/>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73"/>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73"/>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73"/>
          <p:cNvGrpSpPr/>
          <p:nvPr/>
        </p:nvGrpSpPr>
        <p:grpSpPr>
          <a:xfrm>
            <a:off x="4719687" y="1171356"/>
            <a:ext cx="725845" cy="699975"/>
            <a:chOff x="4249973" y="1201875"/>
            <a:chExt cx="1958568" cy="1888762"/>
          </a:xfrm>
        </p:grpSpPr>
        <p:sp>
          <p:nvSpPr>
            <p:cNvPr id="4519" name="Google Shape;4519;p73"/>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0" name="Google Shape;4520;p73"/>
            <p:cNvGrpSpPr/>
            <p:nvPr/>
          </p:nvGrpSpPr>
          <p:grpSpPr>
            <a:xfrm>
              <a:off x="5853086" y="1789142"/>
              <a:ext cx="355454" cy="1048099"/>
              <a:chOff x="5576108" y="2016725"/>
              <a:chExt cx="565200" cy="1666560"/>
            </a:xfrm>
          </p:grpSpPr>
          <p:sp>
            <p:nvSpPr>
              <p:cNvPr id="4521" name="Google Shape;4521;p73"/>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22" name="Google Shape;4522;p73"/>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3" name="Google Shape;4523;p73"/>
            <p:cNvGrpSpPr/>
            <p:nvPr/>
          </p:nvGrpSpPr>
          <p:grpSpPr>
            <a:xfrm>
              <a:off x="4869455" y="2691676"/>
              <a:ext cx="1013897" cy="398961"/>
              <a:chOff x="4012057" y="3451825"/>
              <a:chExt cx="1612175" cy="634379"/>
            </a:xfrm>
          </p:grpSpPr>
          <p:sp>
            <p:nvSpPr>
              <p:cNvPr id="4524" name="Google Shape;4524;p73"/>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25" name="Google Shape;4525;p73"/>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6" name="Google Shape;4526;p73"/>
            <p:cNvGrpSpPr/>
            <p:nvPr/>
          </p:nvGrpSpPr>
          <p:grpSpPr>
            <a:xfrm>
              <a:off x="4276937" y="2155961"/>
              <a:ext cx="651965" cy="891358"/>
              <a:chOff x="3069908" y="2599997"/>
              <a:chExt cx="1036675" cy="1417328"/>
            </a:xfrm>
          </p:grpSpPr>
          <p:sp>
            <p:nvSpPr>
              <p:cNvPr id="4527" name="Google Shape;4527;p73"/>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28" name="Google Shape;4528;p73"/>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73"/>
            <p:cNvGrpSpPr/>
            <p:nvPr/>
          </p:nvGrpSpPr>
          <p:grpSpPr>
            <a:xfrm>
              <a:off x="5054918" y="1201875"/>
              <a:ext cx="999548" cy="602711"/>
              <a:chOff x="4306958" y="1082925"/>
              <a:chExt cx="1589359" cy="958358"/>
            </a:xfrm>
          </p:grpSpPr>
          <p:sp>
            <p:nvSpPr>
              <p:cNvPr id="4530" name="Google Shape;4530;p73"/>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31" name="Google Shape;4531;p73"/>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73"/>
            <p:cNvGrpSpPr/>
            <p:nvPr/>
          </p:nvGrpSpPr>
          <p:grpSpPr>
            <a:xfrm>
              <a:off x="4249973" y="1303451"/>
              <a:ext cx="799317" cy="841334"/>
              <a:chOff x="3027033" y="1244439"/>
              <a:chExt cx="1270977" cy="1337786"/>
            </a:xfrm>
          </p:grpSpPr>
          <p:sp>
            <p:nvSpPr>
              <p:cNvPr id="4533" name="Google Shape;4533;p73"/>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34" name="Google Shape;4534;p73"/>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5" name="Google Shape;4535;p73"/>
          <p:cNvGrpSpPr/>
          <p:nvPr/>
        </p:nvGrpSpPr>
        <p:grpSpPr>
          <a:xfrm>
            <a:off x="4072551" y="2058137"/>
            <a:ext cx="750769" cy="683784"/>
            <a:chOff x="4204684" y="2104422"/>
            <a:chExt cx="699822" cy="637382"/>
          </a:xfrm>
        </p:grpSpPr>
        <p:grpSp>
          <p:nvGrpSpPr>
            <p:cNvPr id="4536" name="Google Shape;4536;p73"/>
            <p:cNvGrpSpPr/>
            <p:nvPr/>
          </p:nvGrpSpPr>
          <p:grpSpPr>
            <a:xfrm>
              <a:off x="4204684" y="2430067"/>
              <a:ext cx="342957" cy="311738"/>
              <a:chOff x="4204684" y="2430067"/>
              <a:chExt cx="342957" cy="311738"/>
            </a:xfrm>
          </p:grpSpPr>
          <p:sp>
            <p:nvSpPr>
              <p:cNvPr id="4537" name="Google Shape;4537;p73"/>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3"/>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9" name="Google Shape;4539;p73"/>
            <p:cNvGrpSpPr/>
            <p:nvPr/>
          </p:nvGrpSpPr>
          <p:grpSpPr>
            <a:xfrm>
              <a:off x="4561586" y="2430067"/>
              <a:ext cx="342920" cy="311738"/>
              <a:chOff x="4561586" y="2430067"/>
              <a:chExt cx="342920" cy="311738"/>
            </a:xfrm>
          </p:grpSpPr>
          <p:sp>
            <p:nvSpPr>
              <p:cNvPr id="4540" name="Google Shape;4540;p73"/>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73"/>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2" name="Google Shape;4542;p73"/>
            <p:cNvGrpSpPr/>
            <p:nvPr/>
          </p:nvGrpSpPr>
          <p:grpSpPr>
            <a:xfrm>
              <a:off x="4561586" y="2104422"/>
              <a:ext cx="342920" cy="311738"/>
              <a:chOff x="4561586" y="2104422"/>
              <a:chExt cx="342920" cy="311738"/>
            </a:xfrm>
          </p:grpSpPr>
          <p:sp>
            <p:nvSpPr>
              <p:cNvPr id="4543" name="Google Shape;4543;p73"/>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3"/>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5" name="Google Shape;4545;p73"/>
            <p:cNvGrpSpPr/>
            <p:nvPr/>
          </p:nvGrpSpPr>
          <p:grpSpPr>
            <a:xfrm>
              <a:off x="4204684" y="2104422"/>
              <a:ext cx="342957" cy="311664"/>
              <a:chOff x="4204684" y="2104422"/>
              <a:chExt cx="342957" cy="311664"/>
            </a:xfrm>
          </p:grpSpPr>
          <p:sp>
            <p:nvSpPr>
              <p:cNvPr id="4546" name="Google Shape;4546;p73"/>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3"/>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8" name="Google Shape;4548;p73"/>
          <p:cNvGrpSpPr/>
          <p:nvPr/>
        </p:nvGrpSpPr>
        <p:grpSpPr>
          <a:xfrm>
            <a:off x="5536984" y="1171351"/>
            <a:ext cx="660591" cy="688867"/>
            <a:chOff x="5830645" y="1267368"/>
            <a:chExt cx="530340" cy="553040"/>
          </a:xfrm>
        </p:grpSpPr>
        <p:sp>
          <p:nvSpPr>
            <p:cNvPr id="4549" name="Google Shape;4549;p73"/>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0" name="Google Shape;4550;p73"/>
            <p:cNvGrpSpPr/>
            <p:nvPr/>
          </p:nvGrpSpPr>
          <p:grpSpPr>
            <a:xfrm>
              <a:off x="5830645" y="1267368"/>
              <a:ext cx="259743" cy="269909"/>
              <a:chOff x="5830645" y="1267368"/>
              <a:chExt cx="259743" cy="269909"/>
            </a:xfrm>
          </p:grpSpPr>
          <p:sp>
            <p:nvSpPr>
              <p:cNvPr id="4551" name="Google Shape;4551;p73"/>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73"/>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3" name="Google Shape;4553;p73"/>
            <p:cNvGrpSpPr/>
            <p:nvPr/>
          </p:nvGrpSpPr>
          <p:grpSpPr>
            <a:xfrm>
              <a:off x="6101293" y="1267368"/>
              <a:ext cx="259692" cy="269909"/>
              <a:chOff x="6101293" y="1267368"/>
              <a:chExt cx="259692" cy="269909"/>
            </a:xfrm>
          </p:grpSpPr>
          <p:sp>
            <p:nvSpPr>
              <p:cNvPr id="4554" name="Google Shape;4554;p73"/>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3"/>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6" name="Google Shape;4556;p73"/>
            <p:cNvGrpSpPr/>
            <p:nvPr/>
          </p:nvGrpSpPr>
          <p:grpSpPr>
            <a:xfrm>
              <a:off x="5830645" y="1550500"/>
              <a:ext cx="259692" cy="269909"/>
              <a:chOff x="5830645" y="1550500"/>
              <a:chExt cx="259692" cy="269909"/>
            </a:xfrm>
          </p:grpSpPr>
          <p:sp>
            <p:nvSpPr>
              <p:cNvPr id="4557" name="Google Shape;4557;p73"/>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3"/>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9" name="Google Shape;4559;p73"/>
            <p:cNvGrpSpPr/>
            <p:nvPr/>
          </p:nvGrpSpPr>
          <p:grpSpPr>
            <a:xfrm>
              <a:off x="6101293" y="1550500"/>
              <a:ext cx="259692" cy="269909"/>
              <a:chOff x="6101293" y="1550500"/>
              <a:chExt cx="259692" cy="269909"/>
            </a:xfrm>
          </p:grpSpPr>
          <p:sp>
            <p:nvSpPr>
              <p:cNvPr id="4560" name="Google Shape;4560;p73"/>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73"/>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62" name="Google Shape;4562;p73"/>
          <p:cNvGrpSpPr/>
          <p:nvPr/>
        </p:nvGrpSpPr>
        <p:grpSpPr>
          <a:xfrm>
            <a:off x="739138" y="2061810"/>
            <a:ext cx="697154" cy="679574"/>
            <a:chOff x="2679875" y="2361475"/>
            <a:chExt cx="780425" cy="760575"/>
          </a:xfrm>
        </p:grpSpPr>
        <p:sp>
          <p:nvSpPr>
            <p:cNvPr id="4563" name="Google Shape;4563;p73"/>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3"/>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3"/>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73"/>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3"/>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3"/>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9" name="Google Shape;4569;p73"/>
          <p:cNvGrpSpPr/>
          <p:nvPr/>
        </p:nvGrpSpPr>
        <p:grpSpPr>
          <a:xfrm>
            <a:off x="3138297" y="1171402"/>
            <a:ext cx="735829" cy="684547"/>
            <a:chOff x="3351965" y="1148808"/>
            <a:chExt cx="750770" cy="698375"/>
          </a:xfrm>
        </p:grpSpPr>
        <p:grpSp>
          <p:nvGrpSpPr>
            <p:cNvPr id="4570" name="Google Shape;4570;p73"/>
            <p:cNvGrpSpPr/>
            <p:nvPr/>
          </p:nvGrpSpPr>
          <p:grpSpPr>
            <a:xfrm>
              <a:off x="3586796" y="1148808"/>
              <a:ext cx="294857" cy="286830"/>
              <a:chOff x="3750225" y="1774000"/>
              <a:chExt cx="149575" cy="145525"/>
            </a:xfrm>
          </p:grpSpPr>
          <p:sp>
            <p:nvSpPr>
              <p:cNvPr id="4571" name="Google Shape;4571;p73"/>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73"/>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3" name="Google Shape;4573;p73"/>
            <p:cNvGrpSpPr/>
            <p:nvPr/>
          </p:nvGrpSpPr>
          <p:grpSpPr>
            <a:xfrm>
              <a:off x="3779245" y="1375768"/>
              <a:ext cx="323490" cy="286978"/>
              <a:chOff x="3847850" y="1889150"/>
              <a:chExt cx="164100" cy="145600"/>
            </a:xfrm>
          </p:grpSpPr>
          <p:sp>
            <p:nvSpPr>
              <p:cNvPr id="4574" name="Google Shape;4574;p73"/>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73"/>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6" name="Google Shape;4576;p73"/>
            <p:cNvGrpSpPr/>
            <p:nvPr/>
          </p:nvGrpSpPr>
          <p:grpSpPr>
            <a:xfrm>
              <a:off x="3351965" y="1330435"/>
              <a:ext cx="295449" cy="285401"/>
              <a:chOff x="3631100" y="1866150"/>
              <a:chExt cx="149875" cy="144800"/>
            </a:xfrm>
          </p:grpSpPr>
          <p:sp>
            <p:nvSpPr>
              <p:cNvPr id="4577" name="Google Shape;4577;p73"/>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3"/>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9" name="Google Shape;4579;p73"/>
            <p:cNvGrpSpPr/>
            <p:nvPr/>
          </p:nvGrpSpPr>
          <p:grpSpPr>
            <a:xfrm>
              <a:off x="3548208" y="1560352"/>
              <a:ext cx="294808" cy="286830"/>
              <a:chOff x="3730650" y="1982800"/>
              <a:chExt cx="149550" cy="145525"/>
            </a:xfrm>
          </p:grpSpPr>
          <p:sp>
            <p:nvSpPr>
              <p:cNvPr id="4580" name="Google Shape;4580;p73"/>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73"/>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82" name="Google Shape;4582;p73"/>
          <p:cNvGrpSpPr/>
          <p:nvPr/>
        </p:nvGrpSpPr>
        <p:grpSpPr>
          <a:xfrm>
            <a:off x="7639949" y="1171356"/>
            <a:ext cx="804565" cy="677795"/>
            <a:chOff x="7636443" y="1204988"/>
            <a:chExt cx="804565" cy="677795"/>
          </a:xfrm>
        </p:grpSpPr>
        <p:grpSp>
          <p:nvGrpSpPr>
            <p:cNvPr id="4583" name="Google Shape;4583;p73"/>
            <p:cNvGrpSpPr/>
            <p:nvPr/>
          </p:nvGrpSpPr>
          <p:grpSpPr>
            <a:xfrm>
              <a:off x="7636443" y="1509705"/>
              <a:ext cx="804565" cy="373078"/>
              <a:chOff x="7636443" y="1509705"/>
              <a:chExt cx="804565" cy="373078"/>
            </a:xfrm>
          </p:grpSpPr>
          <p:sp>
            <p:nvSpPr>
              <p:cNvPr id="4584" name="Google Shape;4584;p73"/>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3"/>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73"/>
            <p:cNvGrpSpPr/>
            <p:nvPr/>
          </p:nvGrpSpPr>
          <p:grpSpPr>
            <a:xfrm>
              <a:off x="7636443" y="1408133"/>
              <a:ext cx="804565" cy="373078"/>
              <a:chOff x="7636443" y="1408133"/>
              <a:chExt cx="804565" cy="373078"/>
            </a:xfrm>
          </p:grpSpPr>
          <p:sp>
            <p:nvSpPr>
              <p:cNvPr id="4587" name="Google Shape;4587;p73"/>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73"/>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73"/>
            <p:cNvGrpSpPr/>
            <p:nvPr/>
          </p:nvGrpSpPr>
          <p:grpSpPr>
            <a:xfrm>
              <a:off x="7636443" y="1306560"/>
              <a:ext cx="804565" cy="373078"/>
              <a:chOff x="7636443" y="1306560"/>
              <a:chExt cx="804565" cy="373078"/>
            </a:xfrm>
          </p:grpSpPr>
          <p:sp>
            <p:nvSpPr>
              <p:cNvPr id="4590" name="Google Shape;4590;p73"/>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3"/>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73"/>
            <p:cNvGrpSpPr/>
            <p:nvPr/>
          </p:nvGrpSpPr>
          <p:grpSpPr>
            <a:xfrm>
              <a:off x="7636443" y="1204988"/>
              <a:ext cx="804565" cy="373078"/>
              <a:chOff x="7636443" y="1204988"/>
              <a:chExt cx="804565" cy="373078"/>
            </a:xfrm>
          </p:grpSpPr>
          <p:sp>
            <p:nvSpPr>
              <p:cNvPr id="4593" name="Google Shape;4593;p73"/>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73"/>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95" name="Google Shape;4595;p73"/>
          <p:cNvGrpSpPr/>
          <p:nvPr/>
        </p:nvGrpSpPr>
        <p:grpSpPr>
          <a:xfrm>
            <a:off x="4978796" y="2078771"/>
            <a:ext cx="661339" cy="661188"/>
            <a:chOff x="3990000" y="975400"/>
            <a:chExt cx="3934200" cy="3933300"/>
          </a:xfrm>
        </p:grpSpPr>
        <p:sp>
          <p:nvSpPr>
            <p:cNvPr id="4596" name="Google Shape;4596;p73"/>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73"/>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73"/>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73"/>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0" name="Google Shape;4600;p73"/>
          <p:cNvGrpSpPr/>
          <p:nvPr/>
        </p:nvGrpSpPr>
        <p:grpSpPr>
          <a:xfrm>
            <a:off x="6622444" y="2057409"/>
            <a:ext cx="868881" cy="684241"/>
            <a:chOff x="6598259" y="2078634"/>
            <a:chExt cx="868881" cy="684241"/>
          </a:xfrm>
        </p:grpSpPr>
        <p:sp>
          <p:nvSpPr>
            <p:cNvPr id="4601" name="Google Shape;4601;p73"/>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73"/>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3"/>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3"/>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3"/>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73"/>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7" name="Google Shape;4607;p73"/>
            <p:cNvGrpSpPr/>
            <p:nvPr/>
          </p:nvGrpSpPr>
          <p:grpSpPr>
            <a:xfrm>
              <a:off x="6808175" y="2078634"/>
              <a:ext cx="452229" cy="684241"/>
              <a:chOff x="6808175" y="2078634"/>
              <a:chExt cx="452229" cy="684241"/>
            </a:xfrm>
          </p:grpSpPr>
          <p:sp>
            <p:nvSpPr>
              <p:cNvPr id="4608" name="Google Shape;4608;p73"/>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73"/>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73"/>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73"/>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73"/>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73"/>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4" name="Google Shape;4614;p73"/>
              <p:cNvGrpSpPr/>
              <p:nvPr/>
            </p:nvGrpSpPr>
            <p:grpSpPr>
              <a:xfrm>
                <a:off x="6821586" y="2078634"/>
                <a:ext cx="426871" cy="684241"/>
                <a:chOff x="6821586" y="2078634"/>
                <a:chExt cx="426871" cy="684241"/>
              </a:xfrm>
            </p:grpSpPr>
            <p:grpSp>
              <p:nvGrpSpPr>
                <p:cNvPr id="4615" name="Google Shape;4615;p73"/>
                <p:cNvGrpSpPr/>
                <p:nvPr/>
              </p:nvGrpSpPr>
              <p:grpSpPr>
                <a:xfrm>
                  <a:off x="6821586" y="2078634"/>
                  <a:ext cx="426871" cy="684241"/>
                  <a:chOff x="6821586" y="2078634"/>
                  <a:chExt cx="426871" cy="684241"/>
                </a:xfrm>
              </p:grpSpPr>
              <p:sp>
                <p:nvSpPr>
                  <p:cNvPr id="4616" name="Google Shape;4616;p73"/>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73"/>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73"/>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73"/>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73"/>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73"/>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73"/>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73"/>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73"/>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73"/>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3"/>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73"/>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73"/>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3"/>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3"/>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3"/>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73"/>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73"/>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3"/>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5" name="Google Shape;4635;p73"/>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73"/>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3"/>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3"/>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73"/>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73"/>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41" name="Google Shape;4641;p73"/>
          <p:cNvGrpSpPr/>
          <p:nvPr/>
        </p:nvGrpSpPr>
        <p:grpSpPr>
          <a:xfrm>
            <a:off x="5795610" y="2063018"/>
            <a:ext cx="671358" cy="671358"/>
            <a:chOff x="6535625" y="760425"/>
            <a:chExt cx="1665900" cy="1665900"/>
          </a:xfrm>
        </p:grpSpPr>
        <p:sp>
          <p:nvSpPr>
            <p:cNvPr id="4642" name="Google Shape;4642;p73"/>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3"/>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73"/>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3"/>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73"/>
          <p:cNvGrpSpPr/>
          <p:nvPr/>
        </p:nvGrpSpPr>
        <p:grpSpPr>
          <a:xfrm>
            <a:off x="732427" y="3731418"/>
            <a:ext cx="1340789" cy="640830"/>
            <a:chOff x="238125" y="1151100"/>
            <a:chExt cx="7139450" cy="3412300"/>
          </a:xfrm>
        </p:grpSpPr>
        <p:sp>
          <p:nvSpPr>
            <p:cNvPr id="4647" name="Google Shape;4647;p73"/>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3"/>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3"/>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3"/>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3"/>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3"/>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73"/>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73"/>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3"/>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3"/>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3"/>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3"/>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9" name="Google Shape;4659;p73"/>
          <p:cNvGrpSpPr/>
          <p:nvPr/>
        </p:nvGrpSpPr>
        <p:grpSpPr>
          <a:xfrm>
            <a:off x="5599650" y="2934699"/>
            <a:ext cx="985357" cy="585764"/>
            <a:chOff x="5145061" y="2881789"/>
            <a:chExt cx="1107641" cy="658458"/>
          </a:xfrm>
        </p:grpSpPr>
        <p:grpSp>
          <p:nvGrpSpPr>
            <p:cNvPr id="4660" name="Google Shape;4660;p73"/>
            <p:cNvGrpSpPr/>
            <p:nvPr/>
          </p:nvGrpSpPr>
          <p:grpSpPr>
            <a:xfrm>
              <a:off x="5722989" y="3244587"/>
              <a:ext cx="529713" cy="295659"/>
              <a:chOff x="5722989" y="3244587"/>
              <a:chExt cx="529713" cy="295659"/>
            </a:xfrm>
          </p:grpSpPr>
          <p:sp>
            <p:nvSpPr>
              <p:cNvPr id="4661" name="Google Shape;4661;p73"/>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62" name="Google Shape;4662;p73"/>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63" name="Google Shape;4663;p73"/>
            <p:cNvGrpSpPr/>
            <p:nvPr/>
          </p:nvGrpSpPr>
          <p:grpSpPr>
            <a:xfrm>
              <a:off x="5145061" y="3244587"/>
              <a:ext cx="536807" cy="295659"/>
              <a:chOff x="5145061" y="3244587"/>
              <a:chExt cx="536807" cy="295659"/>
            </a:xfrm>
          </p:grpSpPr>
          <p:sp>
            <p:nvSpPr>
              <p:cNvPr id="4664" name="Google Shape;4664;p73"/>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65" name="Google Shape;4665;p73"/>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66" name="Google Shape;4666;p73"/>
            <p:cNvGrpSpPr/>
            <p:nvPr/>
          </p:nvGrpSpPr>
          <p:grpSpPr>
            <a:xfrm>
              <a:off x="5341327" y="2898245"/>
              <a:ext cx="532309" cy="614891"/>
              <a:chOff x="5341327" y="2898245"/>
              <a:chExt cx="532309" cy="614891"/>
            </a:xfrm>
          </p:grpSpPr>
          <p:sp>
            <p:nvSpPr>
              <p:cNvPr id="4667" name="Google Shape;4667;p73"/>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68" name="Google Shape;4668;p73"/>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69" name="Google Shape;4669;p73"/>
            <p:cNvGrpSpPr/>
            <p:nvPr/>
          </p:nvGrpSpPr>
          <p:grpSpPr>
            <a:xfrm>
              <a:off x="5532290" y="2881789"/>
              <a:ext cx="620516" cy="305456"/>
              <a:chOff x="5532290" y="2881789"/>
              <a:chExt cx="620516" cy="305456"/>
            </a:xfrm>
          </p:grpSpPr>
          <p:sp>
            <p:nvSpPr>
              <p:cNvPr id="4670" name="Google Shape;4670;p73"/>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71" name="Google Shape;4671;p73"/>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672" name="Google Shape;4672;p73"/>
          <p:cNvGrpSpPr/>
          <p:nvPr/>
        </p:nvGrpSpPr>
        <p:grpSpPr>
          <a:xfrm>
            <a:off x="8178573" y="3726757"/>
            <a:ext cx="269068" cy="645491"/>
            <a:chOff x="7026852" y="3311869"/>
            <a:chExt cx="434331" cy="1041954"/>
          </a:xfrm>
        </p:grpSpPr>
        <p:sp>
          <p:nvSpPr>
            <p:cNvPr id="4673" name="Google Shape;4673;p73"/>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3"/>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3"/>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73"/>
          <p:cNvGrpSpPr/>
          <p:nvPr/>
        </p:nvGrpSpPr>
        <p:grpSpPr>
          <a:xfrm>
            <a:off x="6195154" y="3765995"/>
            <a:ext cx="293882" cy="293836"/>
            <a:chOff x="4873519" y="3311869"/>
            <a:chExt cx="499374" cy="499296"/>
          </a:xfrm>
        </p:grpSpPr>
        <p:sp>
          <p:nvSpPr>
            <p:cNvPr id="4677" name="Google Shape;4677;p73"/>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3"/>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9" name="Google Shape;4679;p73"/>
          <p:cNvGrpSpPr/>
          <p:nvPr/>
        </p:nvGrpSpPr>
        <p:grpSpPr>
          <a:xfrm>
            <a:off x="6195154" y="4078366"/>
            <a:ext cx="293882" cy="293882"/>
            <a:chOff x="4873519" y="3875839"/>
            <a:chExt cx="499374" cy="499374"/>
          </a:xfrm>
        </p:grpSpPr>
        <p:sp>
          <p:nvSpPr>
            <p:cNvPr id="4680" name="Google Shape;4680;p73"/>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3"/>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73"/>
          <p:cNvGrpSpPr/>
          <p:nvPr/>
        </p:nvGrpSpPr>
        <p:grpSpPr>
          <a:xfrm>
            <a:off x="2425681" y="2050319"/>
            <a:ext cx="698104" cy="698208"/>
            <a:chOff x="2565073" y="2075876"/>
            <a:chExt cx="672482" cy="672518"/>
          </a:xfrm>
        </p:grpSpPr>
        <p:sp>
          <p:nvSpPr>
            <p:cNvPr id="4683" name="Google Shape;4683;p73"/>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3"/>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3"/>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3"/>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3"/>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3"/>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9" name="Google Shape;4689;p73"/>
          <p:cNvGrpSpPr/>
          <p:nvPr/>
        </p:nvGrpSpPr>
        <p:grpSpPr>
          <a:xfrm>
            <a:off x="5649092" y="3734919"/>
            <a:ext cx="438354" cy="637329"/>
            <a:chOff x="1697726" y="3244179"/>
            <a:chExt cx="788124" cy="1146069"/>
          </a:xfrm>
        </p:grpSpPr>
        <p:sp>
          <p:nvSpPr>
            <p:cNvPr id="4690" name="Google Shape;4690;p73"/>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3"/>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2" name="Google Shape;4692;p73"/>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93" name="Google Shape;4693;p73"/>
          <p:cNvGrpSpPr/>
          <p:nvPr/>
        </p:nvGrpSpPr>
        <p:grpSpPr>
          <a:xfrm>
            <a:off x="7650306" y="2063282"/>
            <a:ext cx="799565" cy="670282"/>
            <a:chOff x="7617850" y="2063282"/>
            <a:chExt cx="799565" cy="670282"/>
          </a:xfrm>
        </p:grpSpPr>
        <p:cxnSp>
          <p:nvCxnSpPr>
            <p:cNvPr id="4694" name="Google Shape;4694;p73"/>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95" name="Google Shape;4695;p73"/>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96" name="Google Shape;4696;p73"/>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97" name="Google Shape;4697;p73"/>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98" name="Google Shape;4698;p73"/>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699" name="Google Shape;4699;p73"/>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700" name="Google Shape;4700;p73"/>
            <p:cNvGrpSpPr/>
            <p:nvPr/>
          </p:nvGrpSpPr>
          <p:grpSpPr>
            <a:xfrm>
              <a:off x="7734309" y="2063282"/>
              <a:ext cx="570957" cy="620095"/>
              <a:chOff x="7734309" y="2063282"/>
              <a:chExt cx="570957" cy="620095"/>
            </a:xfrm>
          </p:grpSpPr>
          <p:grpSp>
            <p:nvGrpSpPr>
              <p:cNvPr id="4701" name="Google Shape;4701;p73"/>
              <p:cNvGrpSpPr/>
              <p:nvPr/>
            </p:nvGrpSpPr>
            <p:grpSpPr>
              <a:xfrm>
                <a:off x="8031573" y="2063282"/>
                <a:ext cx="273693" cy="620095"/>
                <a:chOff x="8031573" y="2063282"/>
                <a:chExt cx="273693" cy="620095"/>
              </a:xfrm>
            </p:grpSpPr>
            <p:sp>
              <p:nvSpPr>
                <p:cNvPr id="4702" name="Google Shape;4702;p73"/>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3"/>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3"/>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3"/>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73"/>
              <p:cNvGrpSpPr/>
              <p:nvPr/>
            </p:nvGrpSpPr>
            <p:grpSpPr>
              <a:xfrm flipH="1">
                <a:off x="7734309" y="2063282"/>
                <a:ext cx="273693" cy="620095"/>
                <a:chOff x="8031573" y="2063282"/>
                <a:chExt cx="273693" cy="620095"/>
              </a:xfrm>
            </p:grpSpPr>
            <p:sp>
              <p:nvSpPr>
                <p:cNvPr id="4707" name="Google Shape;4707;p73"/>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3"/>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3"/>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3"/>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711" name="Google Shape;4711;p73"/>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3"/>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3" name="Google Shape;4713;p73"/>
          <p:cNvGrpSpPr/>
          <p:nvPr/>
        </p:nvGrpSpPr>
        <p:grpSpPr>
          <a:xfrm>
            <a:off x="7836913" y="2916765"/>
            <a:ext cx="602567" cy="601884"/>
            <a:chOff x="1186975" y="238125"/>
            <a:chExt cx="5244275" cy="5238325"/>
          </a:xfrm>
        </p:grpSpPr>
        <p:sp>
          <p:nvSpPr>
            <p:cNvPr id="4714" name="Google Shape;4714;p73"/>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3"/>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3"/>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3"/>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73"/>
          <p:cNvGrpSpPr/>
          <p:nvPr/>
        </p:nvGrpSpPr>
        <p:grpSpPr>
          <a:xfrm>
            <a:off x="3279650" y="2056249"/>
            <a:ext cx="651848" cy="687338"/>
            <a:chOff x="3400515" y="2056248"/>
            <a:chExt cx="698134" cy="735987"/>
          </a:xfrm>
        </p:grpSpPr>
        <p:grpSp>
          <p:nvGrpSpPr>
            <p:cNvPr id="4719" name="Google Shape;4719;p73"/>
            <p:cNvGrpSpPr/>
            <p:nvPr/>
          </p:nvGrpSpPr>
          <p:grpSpPr>
            <a:xfrm>
              <a:off x="3400515" y="2283913"/>
              <a:ext cx="312919" cy="219900"/>
              <a:chOff x="3400515" y="2283913"/>
              <a:chExt cx="312919" cy="219900"/>
            </a:xfrm>
          </p:grpSpPr>
          <p:sp>
            <p:nvSpPr>
              <p:cNvPr id="4720" name="Google Shape;4720;p73"/>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21" name="Google Shape;4721;p73"/>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722" name="Google Shape;4722;p73"/>
            <p:cNvGrpSpPr/>
            <p:nvPr/>
          </p:nvGrpSpPr>
          <p:grpSpPr>
            <a:xfrm>
              <a:off x="3547823" y="2461089"/>
              <a:ext cx="219900" cy="331146"/>
              <a:chOff x="3547823" y="2461089"/>
              <a:chExt cx="219900" cy="331146"/>
            </a:xfrm>
          </p:grpSpPr>
          <p:sp>
            <p:nvSpPr>
              <p:cNvPr id="4723" name="Google Shape;4723;p73"/>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24" name="Google Shape;4724;p73"/>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725" name="Google Shape;4725;p73"/>
            <p:cNvGrpSpPr/>
            <p:nvPr/>
          </p:nvGrpSpPr>
          <p:grpSpPr>
            <a:xfrm>
              <a:off x="3734138" y="2461089"/>
              <a:ext cx="219900" cy="331146"/>
              <a:chOff x="3734138" y="2461089"/>
              <a:chExt cx="219900" cy="331146"/>
            </a:xfrm>
          </p:grpSpPr>
          <p:sp>
            <p:nvSpPr>
              <p:cNvPr id="4726" name="Google Shape;4726;p73"/>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27" name="Google Shape;4727;p73"/>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728" name="Google Shape;4728;p73"/>
            <p:cNvGrpSpPr/>
            <p:nvPr/>
          </p:nvGrpSpPr>
          <p:grpSpPr>
            <a:xfrm>
              <a:off x="3787560" y="2281742"/>
              <a:ext cx="311089" cy="219900"/>
              <a:chOff x="3787560" y="2281742"/>
              <a:chExt cx="311089" cy="219900"/>
            </a:xfrm>
          </p:grpSpPr>
          <p:sp>
            <p:nvSpPr>
              <p:cNvPr id="4729" name="Google Shape;4729;p73"/>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30" name="Google Shape;4730;p73"/>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731" name="Google Shape;4731;p73"/>
            <p:cNvGrpSpPr/>
            <p:nvPr/>
          </p:nvGrpSpPr>
          <p:grpSpPr>
            <a:xfrm>
              <a:off x="3637290" y="2056248"/>
              <a:ext cx="219900" cy="330736"/>
              <a:chOff x="3637290" y="2056248"/>
              <a:chExt cx="219900" cy="330736"/>
            </a:xfrm>
          </p:grpSpPr>
          <p:sp>
            <p:nvSpPr>
              <p:cNvPr id="4732" name="Google Shape;4732;p73"/>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733" name="Google Shape;4733;p73"/>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734" name="Google Shape;4734;p73"/>
          <p:cNvGrpSpPr/>
          <p:nvPr/>
        </p:nvGrpSpPr>
        <p:grpSpPr>
          <a:xfrm>
            <a:off x="2571356" y="2926255"/>
            <a:ext cx="1268144" cy="592394"/>
            <a:chOff x="238125" y="1188750"/>
            <a:chExt cx="7140450" cy="3335550"/>
          </a:xfrm>
        </p:grpSpPr>
        <p:sp>
          <p:nvSpPr>
            <p:cNvPr id="4735" name="Google Shape;4735;p73"/>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3"/>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3"/>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3"/>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3"/>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0" name="Google Shape;4740;p73"/>
          <p:cNvGrpSpPr/>
          <p:nvPr/>
        </p:nvGrpSpPr>
        <p:grpSpPr>
          <a:xfrm>
            <a:off x="6679257" y="2928410"/>
            <a:ext cx="1053944" cy="590147"/>
            <a:chOff x="238125" y="1335475"/>
            <a:chExt cx="5418735" cy="3034175"/>
          </a:xfrm>
        </p:grpSpPr>
        <p:sp>
          <p:nvSpPr>
            <p:cNvPr id="4741" name="Google Shape;4741;p73"/>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73"/>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73"/>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4" name="Google Shape;4744;p73"/>
          <p:cNvGrpSpPr/>
          <p:nvPr/>
        </p:nvGrpSpPr>
        <p:grpSpPr>
          <a:xfrm>
            <a:off x="4110066" y="3733309"/>
            <a:ext cx="1268207" cy="638939"/>
            <a:chOff x="3967651" y="3645904"/>
            <a:chExt cx="1479304" cy="745292"/>
          </a:xfrm>
        </p:grpSpPr>
        <p:grpSp>
          <p:nvGrpSpPr>
            <p:cNvPr id="4745" name="Google Shape;4745;p73"/>
            <p:cNvGrpSpPr/>
            <p:nvPr/>
          </p:nvGrpSpPr>
          <p:grpSpPr>
            <a:xfrm>
              <a:off x="3967651" y="4009026"/>
              <a:ext cx="1479304" cy="382170"/>
              <a:chOff x="3967651" y="4009026"/>
              <a:chExt cx="1479304" cy="382170"/>
            </a:xfrm>
          </p:grpSpPr>
          <p:grpSp>
            <p:nvGrpSpPr>
              <p:cNvPr id="4746" name="Google Shape;4746;p73"/>
              <p:cNvGrpSpPr/>
              <p:nvPr/>
            </p:nvGrpSpPr>
            <p:grpSpPr>
              <a:xfrm>
                <a:off x="4892216" y="4195630"/>
                <a:ext cx="554739" cy="195566"/>
                <a:chOff x="3604375" y="4892160"/>
                <a:chExt cx="1651500" cy="582215"/>
              </a:xfrm>
            </p:grpSpPr>
            <p:sp>
              <p:nvSpPr>
                <p:cNvPr id="4747" name="Google Shape;4747;p73"/>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73"/>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9" name="Google Shape;4749;p73"/>
              <p:cNvGrpSpPr/>
              <p:nvPr/>
            </p:nvGrpSpPr>
            <p:grpSpPr>
              <a:xfrm>
                <a:off x="3967651" y="4146303"/>
                <a:ext cx="579402" cy="244893"/>
                <a:chOff x="851875" y="4745310"/>
                <a:chExt cx="1724925" cy="729065"/>
              </a:xfrm>
            </p:grpSpPr>
            <p:sp>
              <p:nvSpPr>
                <p:cNvPr id="4750" name="Google Shape;4750;p73"/>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73"/>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2" name="Google Shape;4752;p73"/>
              <p:cNvGrpSpPr/>
              <p:nvPr/>
            </p:nvGrpSpPr>
            <p:grpSpPr>
              <a:xfrm>
                <a:off x="4460753" y="4009026"/>
                <a:ext cx="493110" cy="382170"/>
                <a:chOff x="2319875" y="4336625"/>
                <a:chExt cx="1468025" cy="1137750"/>
              </a:xfrm>
            </p:grpSpPr>
            <p:sp>
              <p:nvSpPr>
                <p:cNvPr id="4753" name="Google Shape;4753;p73"/>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3"/>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55" name="Google Shape;4755;p73"/>
            <p:cNvGrpSpPr/>
            <p:nvPr/>
          </p:nvGrpSpPr>
          <p:grpSpPr>
            <a:xfrm>
              <a:off x="4479443" y="3645904"/>
              <a:ext cx="455965" cy="388789"/>
              <a:chOff x="2957425" y="238100"/>
              <a:chExt cx="1910200" cy="1628775"/>
            </a:xfrm>
          </p:grpSpPr>
          <p:sp>
            <p:nvSpPr>
              <p:cNvPr id="4756" name="Google Shape;4756;p73"/>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3"/>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3"/>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3"/>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3"/>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3"/>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3"/>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3"/>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3"/>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3"/>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66" name="Google Shape;4766;p73"/>
          <p:cNvGrpSpPr/>
          <p:nvPr/>
        </p:nvGrpSpPr>
        <p:grpSpPr>
          <a:xfrm>
            <a:off x="2496179" y="3734510"/>
            <a:ext cx="1243128" cy="637739"/>
            <a:chOff x="2496310" y="3693351"/>
            <a:chExt cx="1342906" cy="688926"/>
          </a:xfrm>
        </p:grpSpPr>
        <p:grpSp>
          <p:nvGrpSpPr>
            <p:cNvPr id="4767" name="Google Shape;4767;p73"/>
            <p:cNvGrpSpPr/>
            <p:nvPr/>
          </p:nvGrpSpPr>
          <p:grpSpPr>
            <a:xfrm>
              <a:off x="2496310" y="3693351"/>
              <a:ext cx="1342906" cy="688875"/>
              <a:chOff x="2496310" y="3693351"/>
              <a:chExt cx="1342906" cy="688875"/>
            </a:xfrm>
          </p:grpSpPr>
          <p:sp>
            <p:nvSpPr>
              <p:cNvPr id="4768" name="Google Shape;4768;p73"/>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3"/>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3"/>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3"/>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3"/>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3"/>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74" name="Google Shape;4774;p73"/>
              <p:cNvCxnSpPr>
                <a:stCxn id="4772"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775" name="Google Shape;4775;p73"/>
              <p:cNvCxnSpPr>
                <a:stCxn id="4769"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776" name="Google Shape;4776;p73"/>
              <p:cNvCxnSpPr>
                <a:stCxn id="4770"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777" name="Google Shape;4777;p73"/>
              <p:cNvCxnSpPr>
                <a:stCxn id="4773"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778" name="Google Shape;4778;p73"/>
              <p:cNvCxnSpPr>
                <a:stCxn id="4771"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779" name="Google Shape;4779;p73"/>
            <p:cNvGrpSpPr/>
            <p:nvPr/>
          </p:nvGrpSpPr>
          <p:grpSpPr>
            <a:xfrm>
              <a:off x="2675275" y="3930557"/>
              <a:ext cx="1003306" cy="451719"/>
              <a:chOff x="2675275" y="4174282"/>
              <a:chExt cx="1003306" cy="451719"/>
            </a:xfrm>
          </p:grpSpPr>
          <p:sp>
            <p:nvSpPr>
              <p:cNvPr id="4780" name="Google Shape;4780;p73"/>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3"/>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3"/>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83" name="Google Shape;4783;p73"/>
          <p:cNvGrpSpPr/>
          <p:nvPr/>
        </p:nvGrpSpPr>
        <p:grpSpPr>
          <a:xfrm>
            <a:off x="1669850" y="1171356"/>
            <a:ext cx="574511" cy="874709"/>
            <a:chOff x="1715404" y="1112080"/>
            <a:chExt cx="642270" cy="977984"/>
          </a:xfrm>
        </p:grpSpPr>
        <p:grpSp>
          <p:nvGrpSpPr>
            <p:cNvPr id="4784" name="Google Shape;4784;p73"/>
            <p:cNvGrpSpPr/>
            <p:nvPr/>
          </p:nvGrpSpPr>
          <p:grpSpPr>
            <a:xfrm>
              <a:off x="1715404" y="1112080"/>
              <a:ext cx="642270" cy="977984"/>
              <a:chOff x="1715404" y="1112080"/>
              <a:chExt cx="642270" cy="977984"/>
            </a:xfrm>
          </p:grpSpPr>
          <p:sp>
            <p:nvSpPr>
              <p:cNvPr id="4785" name="Google Shape;4785;p73"/>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3"/>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7" name="Google Shape;4787;p73"/>
            <p:cNvGrpSpPr/>
            <p:nvPr/>
          </p:nvGrpSpPr>
          <p:grpSpPr>
            <a:xfrm>
              <a:off x="1768927" y="1165603"/>
              <a:ext cx="535225" cy="851367"/>
              <a:chOff x="1768927" y="1165603"/>
              <a:chExt cx="535225" cy="851367"/>
            </a:xfrm>
          </p:grpSpPr>
          <p:sp>
            <p:nvSpPr>
              <p:cNvPr id="4788" name="Google Shape;4788;p73"/>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3"/>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0" name="Google Shape;4790;p73"/>
            <p:cNvGrpSpPr/>
            <p:nvPr/>
          </p:nvGrpSpPr>
          <p:grpSpPr>
            <a:xfrm>
              <a:off x="1822449" y="1219125"/>
              <a:ext cx="428180" cy="718859"/>
              <a:chOff x="1822449" y="1219125"/>
              <a:chExt cx="428180" cy="718859"/>
            </a:xfrm>
          </p:grpSpPr>
          <p:sp>
            <p:nvSpPr>
              <p:cNvPr id="4791" name="Google Shape;4791;p73"/>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3"/>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3" name="Google Shape;4793;p73"/>
            <p:cNvGrpSpPr/>
            <p:nvPr/>
          </p:nvGrpSpPr>
          <p:grpSpPr>
            <a:xfrm>
              <a:off x="1875972" y="1272648"/>
              <a:ext cx="321135" cy="586939"/>
              <a:chOff x="1875972" y="1272648"/>
              <a:chExt cx="321135" cy="586939"/>
            </a:xfrm>
          </p:grpSpPr>
          <p:sp>
            <p:nvSpPr>
              <p:cNvPr id="4794" name="Google Shape;4794;p73"/>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3"/>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96" name="Google Shape;4796;p73"/>
          <p:cNvGrpSpPr/>
          <p:nvPr/>
        </p:nvGrpSpPr>
        <p:grpSpPr>
          <a:xfrm>
            <a:off x="7777011" y="3728078"/>
            <a:ext cx="293855" cy="644170"/>
            <a:chOff x="241025" y="3151575"/>
            <a:chExt cx="293855" cy="644170"/>
          </a:xfrm>
        </p:grpSpPr>
        <p:sp>
          <p:nvSpPr>
            <p:cNvPr id="4797" name="Google Shape;4797;p73"/>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3"/>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9" name="Google Shape;4799;p73"/>
          <p:cNvGrpSpPr/>
          <p:nvPr/>
        </p:nvGrpSpPr>
        <p:grpSpPr>
          <a:xfrm>
            <a:off x="724994" y="2928078"/>
            <a:ext cx="1779649" cy="591620"/>
            <a:chOff x="246070" y="1983375"/>
            <a:chExt cx="1855347" cy="616849"/>
          </a:xfrm>
        </p:grpSpPr>
        <p:sp>
          <p:nvSpPr>
            <p:cNvPr id="4800" name="Google Shape;4800;p73"/>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3"/>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3"/>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73"/>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3"/>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3"/>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3"/>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3"/>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3"/>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9" name="Google Shape;4809;p73"/>
          <p:cNvGrpSpPr/>
          <p:nvPr/>
        </p:nvGrpSpPr>
        <p:grpSpPr>
          <a:xfrm>
            <a:off x="2335861" y="1171356"/>
            <a:ext cx="711055" cy="745993"/>
            <a:chOff x="2496269" y="1171698"/>
            <a:chExt cx="761953" cy="799392"/>
          </a:xfrm>
        </p:grpSpPr>
        <p:grpSp>
          <p:nvGrpSpPr>
            <p:cNvPr id="4810" name="Google Shape;4810;p73"/>
            <p:cNvGrpSpPr/>
            <p:nvPr/>
          </p:nvGrpSpPr>
          <p:grpSpPr>
            <a:xfrm>
              <a:off x="2496269" y="1171698"/>
              <a:ext cx="761953" cy="723022"/>
              <a:chOff x="2496269" y="1171698"/>
              <a:chExt cx="761953" cy="723022"/>
            </a:xfrm>
          </p:grpSpPr>
          <p:sp>
            <p:nvSpPr>
              <p:cNvPr id="4811" name="Google Shape;4811;p73"/>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3"/>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3" name="Google Shape;4813;p73"/>
              <p:cNvGrpSpPr/>
              <p:nvPr/>
            </p:nvGrpSpPr>
            <p:grpSpPr>
              <a:xfrm>
                <a:off x="2496269" y="1171698"/>
                <a:ext cx="761953" cy="723022"/>
                <a:chOff x="2496269" y="1120652"/>
                <a:chExt cx="761953" cy="723022"/>
              </a:xfrm>
            </p:grpSpPr>
            <p:grpSp>
              <p:nvGrpSpPr>
                <p:cNvPr id="4814" name="Google Shape;4814;p73"/>
                <p:cNvGrpSpPr/>
                <p:nvPr/>
              </p:nvGrpSpPr>
              <p:grpSpPr>
                <a:xfrm>
                  <a:off x="2496269" y="1120652"/>
                  <a:ext cx="761953" cy="723022"/>
                  <a:chOff x="2496269" y="1120652"/>
                  <a:chExt cx="761953" cy="723022"/>
                </a:xfrm>
              </p:grpSpPr>
              <p:grpSp>
                <p:nvGrpSpPr>
                  <p:cNvPr id="4815" name="Google Shape;4815;p73"/>
                  <p:cNvGrpSpPr/>
                  <p:nvPr/>
                </p:nvGrpSpPr>
                <p:grpSpPr>
                  <a:xfrm>
                    <a:off x="2496269" y="1304589"/>
                    <a:ext cx="407089" cy="305057"/>
                    <a:chOff x="2496269" y="1304589"/>
                    <a:chExt cx="407089" cy="305057"/>
                  </a:xfrm>
                </p:grpSpPr>
                <p:sp>
                  <p:nvSpPr>
                    <p:cNvPr id="4816" name="Google Shape;4816;p73"/>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3"/>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8" name="Google Shape;4818;p73"/>
                  <p:cNvGrpSpPr/>
                  <p:nvPr/>
                </p:nvGrpSpPr>
                <p:grpSpPr>
                  <a:xfrm>
                    <a:off x="2586468" y="1493376"/>
                    <a:ext cx="358850" cy="349656"/>
                    <a:chOff x="2586468" y="1493376"/>
                    <a:chExt cx="358850" cy="349656"/>
                  </a:xfrm>
                </p:grpSpPr>
                <p:sp>
                  <p:nvSpPr>
                    <p:cNvPr id="4819" name="Google Shape;4819;p73"/>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3"/>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1" name="Google Shape;4821;p73"/>
                  <p:cNvGrpSpPr/>
                  <p:nvPr/>
                </p:nvGrpSpPr>
                <p:grpSpPr>
                  <a:xfrm>
                    <a:off x="2807939" y="1494024"/>
                    <a:ext cx="358857" cy="349650"/>
                    <a:chOff x="2807939" y="1494024"/>
                    <a:chExt cx="358857" cy="349650"/>
                  </a:xfrm>
                </p:grpSpPr>
                <p:sp>
                  <p:nvSpPr>
                    <p:cNvPr id="4822" name="Google Shape;4822;p73"/>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3"/>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4" name="Google Shape;4824;p73"/>
                  <p:cNvGrpSpPr/>
                  <p:nvPr/>
                </p:nvGrpSpPr>
                <p:grpSpPr>
                  <a:xfrm>
                    <a:off x="2851133" y="1305635"/>
                    <a:ext cx="407089" cy="305057"/>
                    <a:chOff x="2851133" y="1305635"/>
                    <a:chExt cx="407089" cy="305057"/>
                  </a:xfrm>
                </p:grpSpPr>
                <p:sp>
                  <p:nvSpPr>
                    <p:cNvPr id="4825" name="Google Shape;4825;p73"/>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3"/>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7" name="Google Shape;4827;p73"/>
                  <p:cNvGrpSpPr/>
                  <p:nvPr/>
                </p:nvGrpSpPr>
                <p:grpSpPr>
                  <a:xfrm>
                    <a:off x="2727495" y="1120652"/>
                    <a:ext cx="300271" cy="396358"/>
                    <a:chOff x="2727495" y="1120652"/>
                    <a:chExt cx="300271" cy="396358"/>
                  </a:xfrm>
                </p:grpSpPr>
                <p:sp>
                  <p:nvSpPr>
                    <p:cNvPr id="4828" name="Google Shape;4828;p73"/>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73"/>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30" name="Google Shape;4830;p73"/>
                <p:cNvGrpSpPr/>
                <p:nvPr/>
              </p:nvGrpSpPr>
              <p:grpSpPr>
                <a:xfrm>
                  <a:off x="2722305" y="1350460"/>
                  <a:ext cx="308357" cy="308344"/>
                  <a:chOff x="2722305" y="1350460"/>
                  <a:chExt cx="308357" cy="308344"/>
                </a:xfrm>
              </p:grpSpPr>
              <p:sp>
                <p:nvSpPr>
                  <p:cNvPr id="4831" name="Google Shape;4831;p73"/>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2" name="Google Shape;4832;p73"/>
                  <p:cNvGrpSpPr/>
                  <p:nvPr/>
                </p:nvGrpSpPr>
                <p:grpSpPr>
                  <a:xfrm>
                    <a:off x="2725064" y="1364529"/>
                    <a:ext cx="297954" cy="280182"/>
                    <a:chOff x="2725064" y="1364529"/>
                    <a:chExt cx="297954" cy="280182"/>
                  </a:xfrm>
                </p:grpSpPr>
                <p:sp>
                  <p:nvSpPr>
                    <p:cNvPr id="4833" name="Google Shape;4833;p73"/>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3"/>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3"/>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73"/>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3"/>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838" name="Google Shape;4838;p73"/>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3"/>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3"/>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73"/>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3"/>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3" name="Google Shape;4843;p73"/>
          <p:cNvGrpSpPr/>
          <p:nvPr/>
        </p:nvGrpSpPr>
        <p:grpSpPr>
          <a:xfrm>
            <a:off x="3924561" y="2927462"/>
            <a:ext cx="1569144" cy="591015"/>
            <a:chOff x="3820100" y="3023049"/>
            <a:chExt cx="1303926" cy="491162"/>
          </a:xfrm>
        </p:grpSpPr>
        <p:grpSp>
          <p:nvGrpSpPr>
            <p:cNvPr id="4844" name="Google Shape;4844;p73"/>
            <p:cNvGrpSpPr/>
            <p:nvPr/>
          </p:nvGrpSpPr>
          <p:grpSpPr>
            <a:xfrm>
              <a:off x="3820100" y="3023072"/>
              <a:ext cx="1303926" cy="491139"/>
              <a:chOff x="3820100" y="3023072"/>
              <a:chExt cx="1303926" cy="491139"/>
            </a:xfrm>
          </p:grpSpPr>
          <p:sp>
            <p:nvSpPr>
              <p:cNvPr id="4845" name="Google Shape;4845;p73"/>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3"/>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7" name="Google Shape;4847;p73"/>
            <p:cNvGrpSpPr/>
            <p:nvPr/>
          </p:nvGrpSpPr>
          <p:grpSpPr>
            <a:xfrm>
              <a:off x="4132439" y="3023645"/>
              <a:ext cx="393633" cy="177096"/>
              <a:chOff x="4132439" y="3023645"/>
              <a:chExt cx="393633" cy="177096"/>
            </a:xfrm>
          </p:grpSpPr>
          <p:sp>
            <p:nvSpPr>
              <p:cNvPr id="4848" name="Google Shape;4848;p73"/>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73"/>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0" name="Google Shape;4850;p73"/>
            <p:cNvGrpSpPr/>
            <p:nvPr/>
          </p:nvGrpSpPr>
          <p:grpSpPr>
            <a:xfrm>
              <a:off x="3921811" y="3023049"/>
              <a:ext cx="1002397" cy="388943"/>
              <a:chOff x="3921811" y="3023049"/>
              <a:chExt cx="1002397" cy="388943"/>
            </a:xfrm>
          </p:grpSpPr>
          <p:sp>
            <p:nvSpPr>
              <p:cNvPr id="4851" name="Google Shape;4851;p73"/>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73"/>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3" name="Google Shape;4853;p73"/>
            <p:cNvGrpSpPr/>
            <p:nvPr/>
          </p:nvGrpSpPr>
          <p:grpSpPr>
            <a:xfrm>
              <a:off x="4023645" y="3023049"/>
              <a:ext cx="683032" cy="286722"/>
              <a:chOff x="4023645" y="3023049"/>
              <a:chExt cx="683032" cy="286722"/>
            </a:xfrm>
          </p:grpSpPr>
          <p:sp>
            <p:nvSpPr>
              <p:cNvPr id="4854" name="Google Shape;4854;p73"/>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73"/>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56" name="Google Shape;4856;p73"/>
          <p:cNvGrpSpPr/>
          <p:nvPr/>
        </p:nvGrpSpPr>
        <p:grpSpPr>
          <a:xfrm>
            <a:off x="1556683" y="2054307"/>
            <a:ext cx="713522" cy="688025"/>
            <a:chOff x="1706078" y="2092648"/>
            <a:chExt cx="660913" cy="637296"/>
          </a:xfrm>
        </p:grpSpPr>
        <p:sp>
          <p:nvSpPr>
            <p:cNvPr id="4857" name="Google Shape;4857;p73"/>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8" name="Google Shape;4858;p73"/>
            <p:cNvGrpSpPr/>
            <p:nvPr/>
          </p:nvGrpSpPr>
          <p:grpSpPr>
            <a:xfrm>
              <a:off x="1706078" y="2092648"/>
              <a:ext cx="660913" cy="575241"/>
              <a:chOff x="1706078" y="2092648"/>
              <a:chExt cx="660913" cy="575241"/>
            </a:xfrm>
          </p:grpSpPr>
          <p:sp>
            <p:nvSpPr>
              <p:cNvPr id="4859" name="Google Shape;4859;p73"/>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3"/>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73"/>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62" name="Google Shape;4862;p73"/>
          <p:cNvGrpSpPr/>
          <p:nvPr/>
        </p:nvGrpSpPr>
        <p:grpSpPr>
          <a:xfrm>
            <a:off x="6318542" y="1171856"/>
            <a:ext cx="1317459" cy="684168"/>
            <a:chOff x="238125" y="999450"/>
            <a:chExt cx="7140700" cy="3708225"/>
          </a:xfrm>
        </p:grpSpPr>
        <p:sp>
          <p:nvSpPr>
            <p:cNvPr id="4863" name="Google Shape;4863;p73"/>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3"/>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3"/>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3"/>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3"/>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3"/>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3"/>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73"/>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3"/>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875"/>
        <p:cNvGrpSpPr/>
        <p:nvPr/>
      </p:nvGrpSpPr>
      <p:grpSpPr>
        <a:xfrm>
          <a:off x="0" y="0"/>
          <a:ext cx="0" cy="0"/>
          <a:chOff x="0" y="0"/>
          <a:chExt cx="0" cy="0"/>
        </a:xfrm>
      </p:grpSpPr>
      <p:grpSp>
        <p:nvGrpSpPr>
          <p:cNvPr id="4876" name="Google Shape;4876;p74"/>
          <p:cNvGrpSpPr/>
          <p:nvPr/>
        </p:nvGrpSpPr>
        <p:grpSpPr>
          <a:xfrm>
            <a:off x="729238" y="1179665"/>
            <a:ext cx="1636117" cy="1526144"/>
            <a:chOff x="729238" y="1179665"/>
            <a:chExt cx="1636117" cy="1526144"/>
          </a:xfrm>
        </p:grpSpPr>
        <p:grpSp>
          <p:nvGrpSpPr>
            <p:cNvPr id="4877" name="Google Shape;4877;p74"/>
            <p:cNvGrpSpPr/>
            <p:nvPr/>
          </p:nvGrpSpPr>
          <p:grpSpPr>
            <a:xfrm>
              <a:off x="729238" y="1179665"/>
              <a:ext cx="80700" cy="1526144"/>
              <a:chOff x="729238" y="1179665"/>
              <a:chExt cx="80700" cy="1526144"/>
            </a:xfrm>
          </p:grpSpPr>
          <p:sp>
            <p:nvSpPr>
              <p:cNvPr id="4878" name="Google Shape;4878;p74"/>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74"/>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74"/>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4"/>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74"/>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4"/>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4"/>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74"/>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74"/>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74"/>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8" name="Google Shape;4888;p74"/>
            <p:cNvGrpSpPr/>
            <p:nvPr/>
          </p:nvGrpSpPr>
          <p:grpSpPr>
            <a:xfrm>
              <a:off x="903098" y="1179665"/>
              <a:ext cx="80700" cy="1526144"/>
              <a:chOff x="903098" y="1179665"/>
              <a:chExt cx="80700" cy="1526144"/>
            </a:xfrm>
          </p:grpSpPr>
          <p:sp>
            <p:nvSpPr>
              <p:cNvPr id="4889" name="Google Shape;4889;p74"/>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4"/>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74"/>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4"/>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4"/>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74"/>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4"/>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4"/>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4"/>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4"/>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9" name="Google Shape;4899;p74"/>
            <p:cNvGrpSpPr/>
            <p:nvPr/>
          </p:nvGrpSpPr>
          <p:grpSpPr>
            <a:xfrm>
              <a:off x="1076958" y="1179665"/>
              <a:ext cx="80700" cy="1526144"/>
              <a:chOff x="1076958" y="1179665"/>
              <a:chExt cx="80700" cy="1526144"/>
            </a:xfrm>
          </p:grpSpPr>
          <p:sp>
            <p:nvSpPr>
              <p:cNvPr id="4900" name="Google Shape;4900;p74"/>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4"/>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4"/>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4"/>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4"/>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4"/>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74"/>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74"/>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4"/>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74"/>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0" name="Google Shape;4910;p74"/>
            <p:cNvGrpSpPr/>
            <p:nvPr/>
          </p:nvGrpSpPr>
          <p:grpSpPr>
            <a:xfrm>
              <a:off x="1247707" y="1179665"/>
              <a:ext cx="80700" cy="1526144"/>
              <a:chOff x="1247707" y="1179665"/>
              <a:chExt cx="80700" cy="1526144"/>
            </a:xfrm>
          </p:grpSpPr>
          <p:sp>
            <p:nvSpPr>
              <p:cNvPr id="4911" name="Google Shape;4911;p74"/>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4"/>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4"/>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4"/>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74"/>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4"/>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4"/>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4"/>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4"/>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4"/>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1" name="Google Shape;4921;p74"/>
            <p:cNvGrpSpPr/>
            <p:nvPr/>
          </p:nvGrpSpPr>
          <p:grpSpPr>
            <a:xfrm>
              <a:off x="1421567" y="1179665"/>
              <a:ext cx="80700" cy="1526144"/>
              <a:chOff x="1421567" y="1179665"/>
              <a:chExt cx="80700" cy="1526144"/>
            </a:xfrm>
          </p:grpSpPr>
          <p:sp>
            <p:nvSpPr>
              <p:cNvPr id="4922" name="Google Shape;4922;p74"/>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4"/>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74"/>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4"/>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4"/>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4"/>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4"/>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74"/>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4"/>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4"/>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2" name="Google Shape;4932;p74"/>
            <p:cNvGrpSpPr/>
            <p:nvPr/>
          </p:nvGrpSpPr>
          <p:grpSpPr>
            <a:xfrm>
              <a:off x="1592327" y="1179665"/>
              <a:ext cx="80700" cy="1526144"/>
              <a:chOff x="1592327" y="1179665"/>
              <a:chExt cx="80700" cy="1526144"/>
            </a:xfrm>
          </p:grpSpPr>
          <p:sp>
            <p:nvSpPr>
              <p:cNvPr id="4933" name="Google Shape;4933;p74"/>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4"/>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4"/>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4"/>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4"/>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4"/>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74"/>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74"/>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4"/>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4"/>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3" name="Google Shape;4943;p74"/>
            <p:cNvGrpSpPr/>
            <p:nvPr/>
          </p:nvGrpSpPr>
          <p:grpSpPr>
            <a:xfrm>
              <a:off x="1766187" y="1179665"/>
              <a:ext cx="80700" cy="1526144"/>
              <a:chOff x="1766187" y="1179665"/>
              <a:chExt cx="80700" cy="1526144"/>
            </a:xfrm>
          </p:grpSpPr>
          <p:sp>
            <p:nvSpPr>
              <p:cNvPr id="4944" name="Google Shape;4944;p74"/>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4"/>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4"/>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4"/>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4"/>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4"/>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4"/>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4"/>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4"/>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4"/>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4" name="Google Shape;4954;p74"/>
            <p:cNvGrpSpPr/>
            <p:nvPr/>
          </p:nvGrpSpPr>
          <p:grpSpPr>
            <a:xfrm>
              <a:off x="1936935" y="1179665"/>
              <a:ext cx="80700" cy="1526144"/>
              <a:chOff x="1936935" y="1179665"/>
              <a:chExt cx="80700" cy="1526144"/>
            </a:xfrm>
          </p:grpSpPr>
          <p:sp>
            <p:nvSpPr>
              <p:cNvPr id="4955" name="Google Shape;4955;p74"/>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4"/>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4"/>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4"/>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4"/>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74"/>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74"/>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74"/>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74"/>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4"/>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74"/>
            <p:cNvGrpSpPr/>
            <p:nvPr/>
          </p:nvGrpSpPr>
          <p:grpSpPr>
            <a:xfrm>
              <a:off x="2110795" y="1179665"/>
              <a:ext cx="80700" cy="1526144"/>
              <a:chOff x="2110795" y="1179665"/>
              <a:chExt cx="80700" cy="1526144"/>
            </a:xfrm>
          </p:grpSpPr>
          <p:sp>
            <p:nvSpPr>
              <p:cNvPr id="4966" name="Google Shape;4966;p74"/>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74"/>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74"/>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74"/>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74"/>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74"/>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4"/>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4"/>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74"/>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74"/>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6" name="Google Shape;4976;p74"/>
            <p:cNvGrpSpPr/>
            <p:nvPr/>
          </p:nvGrpSpPr>
          <p:grpSpPr>
            <a:xfrm>
              <a:off x="2284655" y="1179665"/>
              <a:ext cx="80700" cy="1526144"/>
              <a:chOff x="2284655" y="1179665"/>
              <a:chExt cx="80700" cy="1526144"/>
            </a:xfrm>
          </p:grpSpPr>
          <p:sp>
            <p:nvSpPr>
              <p:cNvPr id="4977" name="Google Shape;4977;p74"/>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74"/>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4"/>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74"/>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74"/>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4"/>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74"/>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4"/>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4"/>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74"/>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87" name="Google Shape;4987;p74"/>
          <p:cNvGrpSpPr/>
          <p:nvPr/>
        </p:nvGrpSpPr>
        <p:grpSpPr>
          <a:xfrm>
            <a:off x="2623904" y="1198803"/>
            <a:ext cx="1364248" cy="1102133"/>
            <a:chOff x="2623904" y="1198803"/>
            <a:chExt cx="1364248" cy="1102133"/>
          </a:xfrm>
        </p:grpSpPr>
        <p:grpSp>
          <p:nvGrpSpPr>
            <p:cNvPr id="4988" name="Google Shape;4988;p74"/>
            <p:cNvGrpSpPr/>
            <p:nvPr/>
          </p:nvGrpSpPr>
          <p:grpSpPr>
            <a:xfrm>
              <a:off x="2623907" y="1198803"/>
              <a:ext cx="1364245" cy="273000"/>
              <a:chOff x="2623907" y="1198803"/>
              <a:chExt cx="1364245" cy="273000"/>
            </a:xfrm>
          </p:grpSpPr>
          <p:sp>
            <p:nvSpPr>
              <p:cNvPr id="4989" name="Google Shape;4989;p74"/>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4"/>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74"/>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74"/>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74"/>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74"/>
            <p:cNvGrpSpPr/>
            <p:nvPr/>
          </p:nvGrpSpPr>
          <p:grpSpPr>
            <a:xfrm>
              <a:off x="2623904" y="1476964"/>
              <a:ext cx="1364245" cy="273000"/>
              <a:chOff x="2623904" y="1476964"/>
              <a:chExt cx="1364245" cy="273000"/>
            </a:xfrm>
          </p:grpSpPr>
          <p:sp>
            <p:nvSpPr>
              <p:cNvPr id="4995" name="Google Shape;4995;p74"/>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4"/>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4"/>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74"/>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74"/>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0" name="Google Shape;5000;p74"/>
            <p:cNvGrpSpPr/>
            <p:nvPr/>
          </p:nvGrpSpPr>
          <p:grpSpPr>
            <a:xfrm>
              <a:off x="2623907" y="1749775"/>
              <a:ext cx="1364245" cy="273000"/>
              <a:chOff x="2623907" y="1749775"/>
              <a:chExt cx="1364245" cy="273000"/>
            </a:xfrm>
          </p:grpSpPr>
          <p:sp>
            <p:nvSpPr>
              <p:cNvPr id="5001" name="Google Shape;5001;p74"/>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74"/>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74"/>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74"/>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4"/>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6" name="Google Shape;5006;p74"/>
            <p:cNvGrpSpPr/>
            <p:nvPr/>
          </p:nvGrpSpPr>
          <p:grpSpPr>
            <a:xfrm>
              <a:off x="2623904" y="2027936"/>
              <a:ext cx="1364245" cy="273000"/>
              <a:chOff x="2623904" y="2027936"/>
              <a:chExt cx="1364245" cy="273000"/>
            </a:xfrm>
          </p:grpSpPr>
          <p:sp>
            <p:nvSpPr>
              <p:cNvPr id="5007" name="Google Shape;5007;p74"/>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74"/>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74"/>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74"/>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74"/>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2" name="Google Shape;5012;p74"/>
          <p:cNvGrpSpPr/>
          <p:nvPr/>
        </p:nvGrpSpPr>
        <p:grpSpPr>
          <a:xfrm>
            <a:off x="2613365" y="2657876"/>
            <a:ext cx="1387541" cy="159124"/>
            <a:chOff x="3200660" y="2180272"/>
            <a:chExt cx="2563824" cy="378237"/>
          </a:xfrm>
        </p:grpSpPr>
        <p:sp>
          <p:nvSpPr>
            <p:cNvPr id="5013" name="Google Shape;5013;p74"/>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74"/>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74"/>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4"/>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4"/>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74"/>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74"/>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4"/>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4"/>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4"/>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4"/>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4"/>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74"/>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74"/>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4"/>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74"/>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74"/>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4"/>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74"/>
          <p:cNvGrpSpPr/>
          <p:nvPr/>
        </p:nvGrpSpPr>
        <p:grpSpPr>
          <a:xfrm>
            <a:off x="2609890" y="2935640"/>
            <a:ext cx="1390502" cy="159625"/>
            <a:chOff x="3530150" y="2790075"/>
            <a:chExt cx="1962600" cy="225300"/>
          </a:xfrm>
        </p:grpSpPr>
        <p:sp>
          <p:nvSpPr>
            <p:cNvPr id="5032" name="Google Shape;5032;p74"/>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74"/>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74"/>
          <p:cNvGrpSpPr/>
          <p:nvPr/>
        </p:nvGrpSpPr>
        <p:grpSpPr>
          <a:xfrm>
            <a:off x="2609948" y="3213905"/>
            <a:ext cx="1411629" cy="154175"/>
            <a:chOff x="3558802" y="4011244"/>
            <a:chExt cx="1866000" cy="111600"/>
          </a:xfrm>
        </p:grpSpPr>
        <p:sp>
          <p:nvSpPr>
            <p:cNvPr id="5035" name="Google Shape;5035;p74"/>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74"/>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7" name="Google Shape;5037;p74"/>
          <p:cNvGrpSpPr/>
          <p:nvPr/>
        </p:nvGrpSpPr>
        <p:grpSpPr>
          <a:xfrm>
            <a:off x="2610235" y="2419475"/>
            <a:ext cx="1383503" cy="119761"/>
            <a:chOff x="3465975" y="2270258"/>
            <a:chExt cx="1986364" cy="171947"/>
          </a:xfrm>
        </p:grpSpPr>
        <p:sp>
          <p:nvSpPr>
            <p:cNvPr id="5038" name="Google Shape;5038;p74"/>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74"/>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74"/>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74"/>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74"/>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4"/>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4"/>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74"/>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6" name="Google Shape;5046;p74"/>
          <p:cNvGrpSpPr/>
          <p:nvPr/>
        </p:nvGrpSpPr>
        <p:grpSpPr>
          <a:xfrm>
            <a:off x="2621243" y="3783248"/>
            <a:ext cx="1369531" cy="195460"/>
            <a:chOff x="723300" y="4253549"/>
            <a:chExt cx="2276482" cy="324900"/>
          </a:xfrm>
        </p:grpSpPr>
        <p:sp>
          <p:nvSpPr>
            <p:cNvPr id="5047" name="Google Shape;5047;p74"/>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4"/>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4"/>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74"/>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74"/>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2" name="Google Shape;5052;p74"/>
          <p:cNvGrpSpPr/>
          <p:nvPr/>
        </p:nvGrpSpPr>
        <p:grpSpPr>
          <a:xfrm>
            <a:off x="2610803" y="3484489"/>
            <a:ext cx="1389066" cy="180119"/>
            <a:chOff x="705948" y="3788465"/>
            <a:chExt cx="2308953" cy="299400"/>
          </a:xfrm>
        </p:grpSpPr>
        <p:sp>
          <p:nvSpPr>
            <p:cNvPr id="5053" name="Google Shape;5053;p74"/>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74"/>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4"/>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74"/>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74"/>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8" name="Google Shape;5058;p74"/>
          <p:cNvGrpSpPr/>
          <p:nvPr/>
        </p:nvGrpSpPr>
        <p:grpSpPr>
          <a:xfrm>
            <a:off x="4207794" y="2088443"/>
            <a:ext cx="1433821" cy="191501"/>
            <a:chOff x="4273350" y="2088443"/>
            <a:chExt cx="1433821" cy="191501"/>
          </a:xfrm>
        </p:grpSpPr>
        <p:grpSp>
          <p:nvGrpSpPr>
            <p:cNvPr id="5059" name="Google Shape;5059;p74"/>
            <p:cNvGrpSpPr/>
            <p:nvPr/>
          </p:nvGrpSpPr>
          <p:grpSpPr>
            <a:xfrm>
              <a:off x="4273350" y="2088443"/>
              <a:ext cx="1433821" cy="0"/>
              <a:chOff x="5224975" y="2962250"/>
              <a:chExt cx="1544400" cy="0"/>
            </a:xfrm>
          </p:grpSpPr>
          <p:cxnSp>
            <p:nvCxnSpPr>
              <p:cNvPr id="5060" name="Google Shape;5060;p74"/>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061" name="Google Shape;5061;p74"/>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062" name="Google Shape;5062;p74"/>
            <p:cNvGrpSpPr/>
            <p:nvPr/>
          </p:nvGrpSpPr>
          <p:grpSpPr>
            <a:xfrm>
              <a:off x="4273350" y="2279944"/>
              <a:ext cx="1433821" cy="0"/>
              <a:chOff x="5224975" y="2962250"/>
              <a:chExt cx="1544400" cy="0"/>
            </a:xfrm>
          </p:grpSpPr>
          <p:cxnSp>
            <p:nvCxnSpPr>
              <p:cNvPr id="5063" name="Google Shape;5063;p74"/>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064" name="Google Shape;5064;p74"/>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065" name="Google Shape;5065;p74"/>
          <p:cNvGrpSpPr/>
          <p:nvPr/>
        </p:nvGrpSpPr>
        <p:grpSpPr>
          <a:xfrm>
            <a:off x="2658741" y="4097347"/>
            <a:ext cx="1304609" cy="294074"/>
            <a:chOff x="2658741" y="4097347"/>
            <a:chExt cx="1304609" cy="294074"/>
          </a:xfrm>
        </p:grpSpPr>
        <p:grpSp>
          <p:nvGrpSpPr>
            <p:cNvPr id="5066" name="Google Shape;5066;p74"/>
            <p:cNvGrpSpPr/>
            <p:nvPr/>
          </p:nvGrpSpPr>
          <p:grpSpPr>
            <a:xfrm>
              <a:off x="2658741" y="4097347"/>
              <a:ext cx="118572" cy="294074"/>
              <a:chOff x="3343310" y="4475555"/>
              <a:chExt cx="127717" cy="316753"/>
            </a:xfrm>
          </p:grpSpPr>
          <p:sp>
            <p:nvSpPr>
              <p:cNvPr id="5067" name="Google Shape;5067;p74"/>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74"/>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9" name="Google Shape;5069;p74"/>
            <p:cNvGrpSpPr/>
            <p:nvPr/>
          </p:nvGrpSpPr>
          <p:grpSpPr>
            <a:xfrm>
              <a:off x="3815519" y="4098388"/>
              <a:ext cx="147831" cy="291991"/>
              <a:chOff x="3527539" y="4476677"/>
              <a:chExt cx="159232" cy="314510"/>
            </a:xfrm>
          </p:grpSpPr>
          <p:sp>
            <p:nvSpPr>
              <p:cNvPr id="5070" name="Google Shape;5070;p7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7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2" name="Google Shape;5072;p74"/>
            <p:cNvGrpSpPr/>
            <p:nvPr/>
          </p:nvGrpSpPr>
          <p:grpSpPr>
            <a:xfrm>
              <a:off x="3511696" y="4098388"/>
              <a:ext cx="147831" cy="291991"/>
              <a:chOff x="3527539" y="4476677"/>
              <a:chExt cx="159232" cy="314510"/>
            </a:xfrm>
          </p:grpSpPr>
          <p:sp>
            <p:nvSpPr>
              <p:cNvPr id="5073" name="Google Shape;5073;p7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7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5" name="Google Shape;5075;p74"/>
            <p:cNvGrpSpPr/>
            <p:nvPr/>
          </p:nvGrpSpPr>
          <p:grpSpPr>
            <a:xfrm>
              <a:off x="3207874" y="4098388"/>
              <a:ext cx="147831" cy="291991"/>
              <a:chOff x="3527539" y="4476677"/>
              <a:chExt cx="159232" cy="314510"/>
            </a:xfrm>
          </p:grpSpPr>
          <p:sp>
            <p:nvSpPr>
              <p:cNvPr id="5076" name="Google Shape;5076;p7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7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8" name="Google Shape;5078;p74"/>
            <p:cNvGrpSpPr/>
            <p:nvPr/>
          </p:nvGrpSpPr>
          <p:grpSpPr>
            <a:xfrm>
              <a:off x="2933305" y="4097347"/>
              <a:ext cx="118572" cy="294074"/>
              <a:chOff x="3343310" y="4475555"/>
              <a:chExt cx="127717" cy="316753"/>
            </a:xfrm>
          </p:grpSpPr>
          <p:sp>
            <p:nvSpPr>
              <p:cNvPr id="5079" name="Google Shape;5079;p74"/>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74"/>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1" name="Google Shape;5081;p74"/>
          <p:cNvGrpSpPr/>
          <p:nvPr/>
        </p:nvGrpSpPr>
        <p:grpSpPr>
          <a:xfrm>
            <a:off x="4209349" y="1176041"/>
            <a:ext cx="1430711" cy="751237"/>
            <a:chOff x="5159450" y="1919950"/>
            <a:chExt cx="1541050" cy="862500"/>
          </a:xfrm>
        </p:grpSpPr>
        <p:sp>
          <p:nvSpPr>
            <p:cNvPr id="5082" name="Google Shape;5082;p74"/>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083" name="Google Shape;5083;p74"/>
            <p:cNvGrpSpPr/>
            <p:nvPr/>
          </p:nvGrpSpPr>
          <p:grpSpPr>
            <a:xfrm>
              <a:off x="5159450" y="1919950"/>
              <a:ext cx="1541050" cy="862500"/>
              <a:chOff x="5159450" y="1919950"/>
              <a:chExt cx="1541050" cy="862500"/>
            </a:xfrm>
          </p:grpSpPr>
          <p:cxnSp>
            <p:nvCxnSpPr>
              <p:cNvPr id="5084" name="Google Shape;5084;p74"/>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085" name="Google Shape;5085;p74"/>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086" name="Google Shape;5086;p74"/>
          <p:cNvGrpSpPr/>
          <p:nvPr/>
        </p:nvGrpSpPr>
        <p:grpSpPr>
          <a:xfrm>
            <a:off x="4257486" y="2439811"/>
            <a:ext cx="1334436" cy="967914"/>
            <a:chOff x="4294923" y="2439811"/>
            <a:chExt cx="1334436" cy="967914"/>
          </a:xfrm>
        </p:grpSpPr>
        <p:grpSp>
          <p:nvGrpSpPr>
            <p:cNvPr id="5087" name="Google Shape;5087;p74"/>
            <p:cNvGrpSpPr/>
            <p:nvPr/>
          </p:nvGrpSpPr>
          <p:grpSpPr>
            <a:xfrm>
              <a:off x="4960455" y="2469658"/>
              <a:ext cx="668904" cy="885524"/>
              <a:chOff x="4960455" y="2469658"/>
              <a:chExt cx="668904" cy="885524"/>
            </a:xfrm>
          </p:grpSpPr>
          <p:sp>
            <p:nvSpPr>
              <p:cNvPr id="5088" name="Google Shape;5088;p74"/>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74"/>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74"/>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74"/>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4"/>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4"/>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4" name="Google Shape;5094;p74"/>
            <p:cNvGrpSpPr/>
            <p:nvPr/>
          </p:nvGrpSpPr>
          <p:grpSpPr>
            <a:xfrm>
              <a:off x="4294923" y="2469658"/>
              <a:ext cx="668951" cy="885524"/>
              <a:chOff x="4294923" y="2469658"/>
              <a:chExt cx="668951" cy="885524"/>
            </a:xfrm>
          </p:grpSpPr>
          <p:sp>
            <p:nvSpPr>
              <p:cNvPr id="5095" name="Google Shape;5095;p74"/>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74"/>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74"/>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74"/>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4"/>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74"/>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1" name="Google Shape;5101;p74"/>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74"/>
          <p:cNvGrpSpPr/>
          <p:nvPr/>
        </p:nvGrpSpPr>
        <p:grpSpPr>
          <a:xfrm>
            <a:off x="4243690" y="3494256"/>
            <a:ext cx="1430949" cy="897289"/>
            <a:chOff x="4351371" y="3547942"/>
            <a:chExt cx="1345130" cy="843475"/>
          </a:xfrm>
        </p:grpSpPr>
        <p:grpSp>
          <p:nvGrpSpPr>
            <p:cNvPr id="5103" name="Google Shape;5103;p74"/>
            <p:cNvGrpSpPr/>
            <p:nvPr/>
          </p:nvGrpSpPr>
          <p:grpSpPr>
            <a:xfrm>
              <a:off x="4351371" y="4209917"/>
              <a:ext cx="1345130" cy="181500"/>
              <a:chOff x="4351371" y="4209917"/>
              <a:chExt cx="1345130" cy="181500"/>
            </a:xfrm>
          </p:grpSpPr>
          <p:sp>
            <p:nvSpPr>
              <p:cNvPr id="5104" name="Google Shape;5104;p74"/>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05" name="Google Shape;5105;p74"/>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106" name="Google Shape;5106;p74"/>
            <p:cNvGrpSpPr/>
            <p:nvPr/>
          </p:nvGrpSpPr>
          <p:grpSpPr>
            <a:xfrm>
              <a:off x="4403010" y="3985221"/>
              <a:ext cx="1109518" cy="181500"/>
              <a:chOff x="4403010" y="3985221"/>
              <a:chExt cx="1109518" cy="181500"/>
            </a:xfrm>
          </p:grpSpPr>
          <p:sp>
            <p:nvSpPr>
              <p:cNvPr id="5107" name="Google Shape;5107;p74"/>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08" name="Google Shape;5108;p74"/>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109" name="Google Shape;5109;p74"/>
            <p:cNvGrpSpPr/>
            <p:nvPr/>
          </p:nvGrpSpPr>
          <p:grpSpPr>
            <a:xfrm>
              <a:off x="4618704" y="3766582"/>
              <a:ext cx="807858" cy="181500"/>
              <a:chOff x="4618704" y="3766582"/>
              <a:chExt cx="807858" cy="181500"/>
            </a:xfrm>
          </p:grpSpPr>
          <p:sp>
            <p:nvSpPr>
              <p:cNvPr id="5110" name="Google Shape;5110;p74"/>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1" name="Google Shape;5111;p74"/>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112" name="Google Shape;5112;p74"/>
            <p:cNvGrpSpPr/>
            <p:nvPr/>
          </p:nvGrpSpPr>
          <p:grpSpPr>
            <a:xfrm>
              <a:off x="4735238" y="3547942"/>
              <a:ext cx="462839" cy="181500"/>
              <a:chOff x="4735238" y="3547942"/>
              <a:chExt cx="462839" cy="181500"/>
            </a:xfrm>
          </p:grpSpPr>
          <p:sp>
            <p:nvSpPr>
              <p:cNvPr id="5113" name="Google Shape;5113;p74"/>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4" name="Google Shape;5114;p74"/>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115" name="Google Shape;5115;p74"/>
          <p:cNvGrpSpPr/>
          <p:nvPr/>
        </p:nvGrpSpPr>
        <p:grpSpPr>
          <a:xfrm>
            <a:off x="7420047" y="2429580"/>
            <a:ext cx="1020955" cy="928853"/>
            <a:chOff x="926675" y="238125"/>
            <a:chExt cx="5755100" cy="5232975"/>
          </a:xfrm>
        </p:grpSpPr>
        <p:sp>
          <p:nvSpPr>
            <p:cNvPr id="5116" name="Google Shape;5116;p74"/>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74"/>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74"/>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74"/>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0" name="Google Shape;5120;p74"/>
          <p:cNvGrpSpPr/>
          <p:nvPr/>
        </p:nvGrpSpPr>
        <p:grpSpPr>
          <a:xfrm>
            <a:off x="727421" y="2828315"/>
            <a:ext cx="1695374" cy="1560837"/>
            <a:chOff x="727421" y="2828315"/>
            <a:chExt cx="1695374" cy="1560837"/>
          </a:xfrm>
        </p:grpSpPr>
        <p:grpSp>
          <p:nvGrpSpPr>
            <p:cNvPr id="5121" name="Google Shape;5121;p74"/>
            <p:cNvGrpSpPr/>
            <p:nvPr/>
          </p:nvGrpSpPr>
          <p:grpSpPr>
            <a:xfrm>
              <a:off x="727421" y="2828315"/>
              <a:ext cx="1695374" cy="1560837"/>
              <a:chOff x="734799" y="2782450"/>
              <a:chExt cx="1571100" cy="1577400"/>
            </a:xfrm>
          </p:grpSpPr>
          <p:cxnSp>
            <p:nvCxnSpPr>
              <p:cNvPr id="5122" name="Google Shape;5122;p74"/>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123" name="Google Shape;5123;p74"/>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124" name="Google Shape;5124;p74"/>
            <p:cNvGrpSpPr/>
            <p:nvPr/>
          </p:nvGrpSpPr>
          <p:grpSpPr>
            <a:xfrm>
              <a:off x="819108" y="2882501"/>
              <a:ext cx="1556791" cy="1426186"/>
              <a:chOff x="819108" y="2882501"/>
              <a:chExt cx="1556791" cy="1426186"/>
            </a:xfrm>
          </p:grpSpPr>
          <p:grpSp>
            <p:nvGrpSpPr>
              <p:cNvPr id="5125" name="Google Shape;5125;p74"/>
              <p:cNvGrpSpPr/>
              <p:nvPr/>
            </p:nvGrpSpPr>
            <p:grpSpPr>
              <a:xfrm>
                <a:off x="819108" y="2882501"/>
                <a:ext cx="103104" cy="1426186"/>
                <a:chOff x="4674013" y="3100904"/>
                <a:chExt cx="122758" cy="1698043"/>
              </a:xfrm>
            </p:grpSpPr>
            <p:sp>
              <p:nvSpPr>
                <p:cNvPr id="5126" name="Google Shape;5126;p74"/>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74"/>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4"/>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4"/>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74"/>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74"/>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4"/>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74"/>
              <p:cNvGrpSpPr/>
              <p:nvPr/>
            </p:nvGrpSpPr>
            <p:grpSpPr>
              <a:xfrm>
                <a:off x="1062475" y="2882501"/>
                <a:ext cx="103104" cy="1426186"/>
                <a:chOff x="4940438" y="3100904"/>
                <a:chExt cx="122758" cy="1698043"/>
              </a:xfrm>
            </p:grpSpPr>
            <p:sp>
              <p:nvSpPr>
                <p:cNvPr id="5134" name="Google Shape;5134;p74"/>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4"/>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74"/>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74"/>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4"/>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74"/>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74"/>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1" name="Google Shape;5141;p74"/>
              <p:cNvGrpSpPr/>
              <p:nvPr/>
            </p:nvGrpSpPr>
            <p:grpSpPr>
              <a:xfrm>
                <a:off x="1299324" y="2882501"/>
                <a:ext cx="103104" cy="1426186"/>
                <a:chOff x="5206863" y="3100904"/>
                <a:chExt cx="122758" cy="1698043"/>
              </a:xfrm>
            </p:grpSpPr>
            <p:sp>
              <p:nvSpPr>
                <p:cNvPr id="5142" name="Google Shape;5142;p74"/>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74"/>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4"/>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4"/>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4"/>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74"/>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74"/>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9" name="Google Shape;5149;p74"/>
              <p:cNvGrpSpPr/>
              <p:nvPr/>
            </p:nvGrpSpPr>
            <p:grpSpPr>
              <a:xfrm>
                <a:off x="1786057" y="2882501"/>
                <a:ext cx="103104" cy="1426186"/>
                <a:chOff x="6006138" y="3143629"/>
                <a:chExt cx="122758" cy="1698043"/>
              </a:xfrm>
            </p:grpSpPr>
            <p:sp>
              <p:nvSpPr>
                <p:cNvPr id="5150" name="Google Shape;5150;p74"/>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74"/>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74"/>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4"/>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74"/>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74"/>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4"/>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7" name="Google Shape;5157;p74"/>
              <p:cNvGrpSpPr/>
              <p:nvPr/>
            </p:nvGrpSpPr>
            <p:grpSpPr>
              <a:xfrm>
                <a:off x="2029422" y="2882501"/>
                <a:ext cx="103104" cy="1426186"/>
                <a:chOff x="6805413" y="3100904"/>
                <a:chExt cx="122758" cy="1698043"/>
              </a:xfrm>
            </p:grpSpPr>
            <p:sp>
              <p:nvSpPr>
                <p:cNvPr id="5158" name="Google Shape;5158;p74"/>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4"/>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4"/>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74"/>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4"/>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4"/>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4"/>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74"/>
              <p:cNvGrpSpPr/>
              <p:nvPr/>
            </p:nvGrpSpPr>
            <p:grpSpPr>
              <a:xfrm>
                <a:off x="2272795" y="2882501"/>
                <a:ext cx="103104" cy="1426186"/>
                <a:chOff x="5206863" y="3100904"/>
                <a:chExt cx="122758" cy="1698043"/>
              </a:xfrm>
            </p:grpSpPr>
            <p:sp>
              <p:nvSpPr>
                <p:cNvPr id="5166" name="Google Shape;5166;p74"/>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74"/>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74"/>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4"/>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4"/>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4"/>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4"/>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3" name="Google Shape;5173;p74"/>
              <p:cNvGrpSpPr/>
              <p:nvPr/>
            </p:nvGrpSpPr>
            <p:grpSpPr>
              <a:xfrm>
                <a:off x="1542694" y="2882501"/>
                <a:ext cx="103104" cy="1426186"/>
                <a:chOff x="6006138" y="3143629"/>
                <a:chExt cx="122758" cy="1698043"/>
              </a:xfrm>
            </p:grpSpPr>
            <p:sp>
              <p:nvSpPr>
                <p:cNvPr id="5174" name="Google Shape;5174;p74"/>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4"/>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4"/>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4"/>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4"/>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4"/>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4"/>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81" name="Google Shape;5181;p74"/>
          <p:cNvGrpSpPr/>
          <p:nvPr/>
        </p:nvGrpSpPr>
        <p:grpSpPr>
          <a:xfrm>
            <a:off x="5683472" y="3518037"/>
            <a:ext cx="2749952" cy="870677"/>
            <a:chOff x="238125" y="1725700"/>
            <a:chExt cx="7139025" cy="2260325"/>
          </a:xfrm>
        </p:grpSpPr>
        <p:sp>
          <p:nvSpPr>
            <p:cNvPr id="5182" name="Google Shape;5182;p74"/>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4"/>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4"/>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4"/>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4"/>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4"/>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74"/>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74"/>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74"/>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74"/>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2" name="Google Shape;5192;p74"/>
          <p:cNvGrpSpPr/>
          <p:nvPr/>
        </p:nvGrpSpPr>
        <p:grpSpPr>
          <a:xfrm>
            <a:off x="5953636" y="2459783"/>
            <a:ext cx="1105452" cy="916747"/>
            <a:chOff x="5249100" y="1210600"/>
            <a:chExt cx="3502700" cy="2904775"/>
          </a:xfrm>
        </p:grpSpPr>
        <p:sp>
          <p:nvSpPr>
            <p:cNvPr id="5193" name="Google Shape;5193;p74"/>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4"/>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4"/>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4"/>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97" name="Google Shape;5197;p74"/>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198" name="Google Shape;5198;p74"/>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199" name="Google Shape;5199;p74"/>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200" name="Google Shape;5200;p74"/>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201" name="Google Shape;5201;p74"/>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2" name="Google Shape;5202;p74"/>
          <p:cNvGrpSpPr/>
          <p:nvPr/>
        </p:nvGrpSpPr>
        <p:grpSpPr>
          <a:xfrm>
            <a:off x="7136183" y="1179201"/>
            <a:ext cx="1304650" cy="1124856"/>
            <a:chOff x="7287122" y="1165658"/>
            <a:chExt cx="1219413" cy="1051365"/>
          </a:xfrm>
        </p:grpSpPr>
        <p:grpSp>
          <p:nvGrpSpPr>
            <p:cNvPr id="5203" name="Google Shape;5203;p74"/>
            <p:cNvGrpSpPr/>
            <p:nvPr/>
          </p:nvGrpSpPr>
          <p:grpSpPr>
            <a:xfrm>
              <a:off x="7287122" y="1969723"/>
              <a:ext cx="1219413" cy="247300"/>
              <a:chOff x="7287122" y="1969723"/>
              <a:chExt cx="1219413" cy="247300"/>
            </a:xfrm>
          </p:grpSpPr>
          <p:sp>
            <p:nvSpPr>
              <p:cNvPr id="5204" name="Google Shape;5204;p74"/>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5" name="Google Shape;5205;p74"/>
              <p:cNvGrpSpPr/>
              <p:nvPr/>
            </p:nvGrpSpPr>
            <p:grpSpPr>
              <a:xfrm>
                <a:off x="7287122" y="2063892"/>
                <a:ext cx="1151753" cy="73428"/>
                <a:chOff x="7287122" y="2063892"/>
                <a:chExt cx="1151753" cy="73428"/>
              </a:xfrm>
            </p:grpSpPr>
            <p:sp>
              <p:nvSpPr>
                <p:cNvPr id="5206" name="Google Shape;5206;p74"/>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07" name="Google Shape;5207;p74"/>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208" name="Google Shape;5208;p74"/>
            <p:cNvGrpSpPr/>
            <p:nvPr/>
          </p:nvGrpSpPr>
          <p:grpSpPr>
            <a:xfrm>
              <a:off x="7287122" y="1712201"/>
              <a:ext cx="1219403" cy="246767"/>
              <a:chOff x="7287122" y="1712201"/>
              <a:chExt cx="1219403" cy="246767"/>
            </a:xfrm>
          </p:grpSpPr>
          <p:sp>
            <p:nvSpPr>
              <p:cNvPr id="5209" name="Google Shape;5209;p74"/>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0" name="Google Shape;5210;p74"/>
              <p:cNvGrpSpPr/>
              <p:nvPr/>
            </p:nvGrpSpPr>
            <p:grpSpPr>
              <a:xfrm>
                <a:off x="7287122" y="1842861"/>
                <a:ext cx="1005303" cy="73419"/>
                <a:chOff x="7287122" y="1842861"/>
                <a:chExt cx="1005303" cy="73419"/>
              </a:xfrm>
            </p:grpSpPr>
            <p:sp>
              <p:nvSpPr>
                <p:cNvPr id="5211" name="Google Shape;5211;p74"/>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12" name="Google Shape;5212;p74"/>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213" name="Google Shape;5213;p74"/>
            <p:cNvGrpSpPr/>
            <p:nvPr/>
          </p:nvGrpSpPr>
          <p:grpSpPr>
            <a:xfrm>
              <a:off x="7287122" y="1447520"/>
              <a:ext cx="1219403" cy="286667"/>
              <a:chOff x="7287122" y="1447520"/>
              <a:chExt cx="1219403" cy="286667"/>
            </a:xfrm>
          </p:grpSpPr>
          <p:sp>
            <p:nvSpPr>
              <p:cNvPr id="5214" name="Google Shape;5214;p74"/>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5" name="Google Shape;5215;p74"/>
              <p:cNvGrpSpPr/>
              <p:nvPr/>
            </p:nvGrpSpPr>
            <p:grpSpPr>
              <a:xfrm>
                <a:off x="7287122" y="1581977"/>
                <a:ext cx="852803" cy="73428"/>
                <a:chOff x="7287122" y="1581977"/>
                <a:chExt cx="852803" cy="73428"/>
              </a:xfrm>
            </p:grpSpPr>
            <p:sp>
              <p:nvSpPr>
                <p:cNvPr id="5216" name="Google Shape;5216;p74"/>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17" name="Google Shape;5217;p74"/>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218" name="Google Shape;5218;p74"/>
            <p:cNvGrpSpPr/>
            <p:nvPr/>
          </p:nvGrpSpPr>
          <p:grpSpPr>
            <a:xfrm>
              <a:off x="7287122" y="1165658"/>
              <a:ext cx="1219403" cy="344253"/>
              <a:chOff x="7287122" y="1165658"/>
              <a:chExt cx="1219403" cy="344253"/>
            </a:xfrm>
          </p:grpSpPr>
          <p:sp>
            <p:nvSpPr>
              <p:cNvPr id="5219" name="Google Shape;5219;p74"/>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0" name="Google Shape;5220;p74"/>
              <p:cNvGrpSpPr/>
              <p:nvPr/>
            </p:nvGrpSpPr>
            <p:grpSpPr>
              <a:xfrm>
                <a:off x="7287122" y="1341025"/>
                <a:ext cx="695703" cy="73419"/>
                <a:chOff x="7287122" y="1341025"/>
                <a:chExt cx="695703" cy="73419"/>
              </a:xfrm>
            </p:grpSpPr>
            <p:sp>
              <p:nvSpPr>
                <p:cNvPr id="5221" name="Google Shape;5221;p74"/>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22" name="Google Shape;5222;p74"/>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223" name="Google Shape;5223;p74"/>
          <p:cNvGrpSpPr/>
          <p:nvPr/>
        </p:nvGrpSpPr>
        <p:grpSpPr>
          <a:xfrm>
            <a:off x="5802676" y="1185224"/>
            <a:ext cx="1397729" cy="1098540"/>
            <a:chOff x="5900602" y="1193063"/>
            <a:chExt cx="1299851" cy="1021707"/>
          </a:xfrm>
        </p:grpSpPr>
        <p:grpSp>
          <p:nvGrpSpPr>
            <p:cNvPr id="5224" name="Google Shape;5224;p74"/>
            <p:cNvGrpSpPr/>
            <p:nvPr/>
          </p:nvGrpSpPr>
          <p:grpSpPr>
            <a:xfrm>
              <a:off x="6520337" y="1193063"/>
              <a:ext cx="341815" cy="799959"/>
              <a:chOff x="6520337" y="1193063"/>
              <a:chExt cx="341815" cy="799959"/>
            </a:xfrm>
          </p:grpSpPr>
          <p:grpSp>
            <p:nvGrpSpPr>
              <p:cNvPr id="5225" name="Google Shape;5225;p74"/>
              <p:cNvGrpSpPr/>
              <p:nvPr/>
            </p:nvGrpSpPr>
            <p:grpSpPr>
              <a:xfrm>
                <a:off x="6520337" y="1589527"/>
                <a:ext cx="213950" cy="403494"/>
                <a:chOff x="6520337" y="1589527"/>
                <a:chExt cx="213950" cy="403494"/>
              </a:xfrm>
            </p:grpSpPr>
            <p:sp>
              <p:nvSpPr>
                <p:cNvPr id="5226" name="Google Shape;5226;p74"/>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4"/>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8" name="Google Shape;5228;p74"/>
              <p:cNvGrpSpPr/>
              <p:nvPr/>
            </p:nvGrpSpPr>
            <p:grpSpPr>
              <a:xfrm>
                <a:off x="6577204" y="1193063"/>
                <a:ext cx="284947" cy="464512"/>
                <a:chOff x="6577204" y="1193063"/>
                <a:chExt cx="284947" cy="464512"/>
              </a:xfrm>
            </p:grpSpPr>
            <p:sp>
              <p:nvSpPr>
                <p:cNvPr id="5229" name="Google Shape;5229;p74"/>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0" name="Google Shape;5230;p74"/>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231" name="Google Shape;5231;p74"/>
            <p:cNvGrpSpPr/>
            <p:nvPr/>
          </p:nvGrpSpPr>
          <p:grpSpPr>
            <a:xfrm>
              <a:off x="6238903" y="1193063"/>
              <a:ext cx="300475" cy="900152"/>
              <a:chOff x="6238903" y="1193063"/>
              <a:chExt cx="300475" cy="900152"/>
            </a:xfrm>
          </p:grpSpPr>
          <p:grpSp>
            <p:nvGrpSpPr>
              <p:cNvPr id="5232" name="Google Shape;5232;p74"/>
              <p:cNvGrpSpPr/>
              <p:nvPr/>
            </p:nvGrpSpPr>
            <p:grpSpPr>
              <a:xfrm>
                <a:off x="6290865" y="1489315"/>
                <a:ext cx="248514" cy="603900"/>
                <a:chOff x="6290865" y="1489315"/>
                <a:chExt cx="248514" cy="603900"/>
              </a:xfrm>
            </p:grpSpPr>
            <p:sp>
              <p:nvSpPr>
                <p:cNvPr id="5233" name="Google Shape;5233;p74"/>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74"/>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74"/>
              <p:cNvGrpSpPr/>
              <p:nvPr/>
            </p:nvGrpSpPr>
            <p:grpSpPr>
              <a:xfrm>
                <a:off x="6238903" y="1193063"/>
                <a:ext cx="284947" cy="333087"/>
                <a:chOff x="6238903" y="1193063"/>
                <a:chExt cx="284947" cy="333087"/>
              </a:xfrm>
            </p:grpSpPr>
            <p:sp>
              <p:nvSpPr>
                <p:cNvPr id="5236" name="Google Shape;5236;p74"/>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7" name="Google Shape;5237;p74"/>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238" name="Google Shape;5238;p74"/>
            <p:cNvGrpSpPr/>
            <p:nvPr/>
          </p:nvGrpSpPr>
          <p:grpSpPr>
            <a:xfrm>
              <a:off x="5900602" y="1193063"/>
              <a:ext cx="444345" cy="1021707"/>
              <a:chOff x="5900602" y="1193063"/>
              <a:chExt cx="444345" cy="1021707"/>
            </a:xfrm>
          </p:grpSpPr>
          <p:grpSp>
            <p:nvGrpSpPr>
              <p:cNvPr id="5239" name="Google Shape;5239;p74"/>
              <p:cNvGrpSpPr/>
              <p:nvPr/>
            </p:nvGrpSpPr>
            <p:grpSpPr>
              <a:xfrm>
                <a:off x="6046501" y="1367785"/>
                <a:ext cx="298446" cy="846986"/>
                <a:chOff x="6046501" y="1367785"/>
                <a:chExt cx="298446" cy="846986"/>
              </a:xfrm>
            </p:grpSpPr>
            <p:sp>
              <p:nvSpPr>
                <p:cNvPr id="5240" name="Google Shape;5240;p74"/>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74"/>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2" name="Google Shape;5242;p74"/>
              <p:cNvGrpSpPr/>
              <p:nvPr/>
            </p:nvGrpSpPr>
            <p:grpSpPr>
              <a:xfrm>
                <a:off x="5900602" y="1193063"/>
                <a:ext cx="284947" cy="182312"/>
                <a:chOff x="5900602" y="1193063"/>
                <a:chExt cx="284947" cy="182312"/>
              </a:xfrm>
            </p:grpSpPr>
            <p:sp>
              <p:nvSpPr>
                <p:cNvPr id="5243" name="Google Shape;5243;p74"/>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4" name="Google Shape;5244;p74"/>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245" name="Google Shape;5245;p74"/>
            <p:cNvGrpSpPr/>
            <p:nvPr/>
          </p:nvGrpSpPr>
          <p:grpSpPr>
            <a:xfrm>
              <a:off x="6738300" y="1193063"/>
              <a:ext cx="462153" cy="707634"/>
              <a:chOff x="6738300" y="1193063"/>
              <a:chExt cx="462153" cy="707634"/>
            </a:xfrm>
          </p:grpSpPr>
          <p:grpSp>
            <p:nvGrpSpPr>
              <p:cNvPr id="5246" name="Google Shape;5246;p74"/>
              <p:cNvGrpSpPr/>
              <p:nvPr/>
            </p:nvGrpSpPr>
            <p:grpSpPr>
              <a:xfrm>
                <a:off x="6915505" y="1193063"/>
                <a:ext cx="284947" cy="597387"/>
                <a:chOff x="6915505" y="1193063"/>
                <a:chExt cx="284947" cy="597387"/>
              </a:xfrm>
            </p:grpSpPr>
            <p:sp>
              <p:nvSpPr>
                <p:cNvPr id="5247" name="Google Shape;5247;p74"/>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8" name="Google Shape;5248;p74"/>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249" name="Google Shape;5249;p74"/>
              <p:cNvGrpSpPr/>
              <p:nvPr/>
            </p:nvGrpSpPr>
            <p:grpSpPr>
              <a:xfrm>
                <a:off x="6738300" y="1684725"/>
                <a:ext cx="230066" cy="215971"/>
                <a:chOff x="6738300" y="1684725"/>
                <a:chExt cx="230066" cy="215971"/>
              </a:xfrm>
            </p:grpSpPr>
            <p:sp>
              <p:nvSpPr>
                <p:cNvPr id="5250" name="Google Shape;5250;p74"/>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4"/>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255"/>
        <p:cNvGrpSpPr/>
        <p:nvPr/>
      </p:nvGrpSpPr>
      <p:grpSpPr>
        <a:xfrm>
          <a:off x="0" y="0"/>
          <a:ext cx="0" cy="0"/>
          <a:chOff x="0" y="0"/>
          <a:chExt cx="0" cy="0"/>
        </a:xfrm>
      </p:grpSpPr>
      <p:sp>
        <p:nvSpPr>
          <p:cNvPr id="5256" name="Google Shape;5256;p75"/>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257" name="Google Shape;5257;p75"/>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r>
              <a:rPr lang="en">
                <a:solidFill>
                  <a:srgbClr val="435D74"/>
                </a:solidFill>
                <a:latin typeface="Arial"/>
                <a:ea typeface="Arial"/>
                <a:cs typeface="Arial"/>
                <a:sym typeface="Arial"/>
              </a:rPr>
              <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258" name="Google Shape;5258;p75"/>
          <p:cNvGrpSpPr/>
          <p:nvPr/>
        </p:nvGrpSpPr>
        <p:grpSpPr>
          <a:xfrm>
            <a:off x="829359" y="2307635"/>
            <a:ext cx="339235" cy="298186"/>
            <a:chOff x="898875" y="244725"/>
            <a:chExt cx="481800" cy="423500"/>
          </a:xfrm>
        </p:grpSpPr>
        <p:sp>
          <p:nvSpPr>
            <p:cNvPr id="5259" name="Google Shape;5259;p75"/>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0" name="Google Shape;5260;p75"/>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1" name="Google Shape;5261;p75"/>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2" name="Google Shape;5262;p75"/>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3" name="Google Shape;5263;p75"/>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4" name="Google Shape;5264;p75"/>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5" name="Google Shape;5265;p75"/>
          <p:cNvGrpSpPr/>
          <p:nvPr/>
        </p:nvGrpSpPr>
        <p:grpSpPr>
          <a:xfrm>
            <a:off x="1267741" y="2287103"/>
            <a:ext cx="298169" cy="339253"/>
            <a:chOff x="1529350" y="258825"/>
            <a:chExt cx="423475" cy="481825"/>
          </a:xfrm>
        </p:grpSpPr>
        <p:sp>
          <p:nvSpPr>
            <p:cNvPr id="5266" name="Google Shape;5266;p75"/>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7" name="Google Shape;5267;p75"/>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8" name="Google Shape;5268;p75"/>
          <p:cNvGrpSpPr/>
          <p:nvPr/>
        </p:nvGrpSpPr>
        <p:grpSpPr>
          <a:xfrm>
            <a:off x="1660716" y="2367273"/>
            <a:ext cx="340890" cy="178912"/>
            <a:chOff x="2084325" y="363300"/>
            <a:chExt cx="484150" cy="254100"/>
          </a:xfrm>
        </p:grpSpPr>
        <p:sp>
          <p:nvSpPr>
            <p:cNvPr id="5269" name="Google Shape;5269;p75"/>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0" name="Google Shape;5270;p75"/>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1" name="Google Shape;5271;p75"/>
          <p:cNvGrpSpPr/>
          <p:nvPr/>
        </p:nvGrpSpPr>
        <p:grpSpPr>
          <a:xfrm>
            <a:off x="2110011" y="2287102"/>
            <a:ext cx="298169" cy="339253"/>
            <a:chOff x="2707500" y="249400"/>
            <a:chExt cx="423475" cy="481825"/>
          </a:xfrm>
        </p:grpSpPr>
        <p:sp>
          <p:nvSpPr>
            <p:cNvPr id="5272" name="Google Shape;5272;p75"/>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3" name="Google Shape;5273;p75"/>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4" name="Google Shape;5274;p75"/>
          <p:cNvGrpSpPr/>
          <p:nvPr/>
        </p:nvGrpSpPr>
        <p:grpSpPr>
          <a:xfrm>
            <a:off x="2523626" y="2287428"/>
            <a:ext cx="305386" cy="338602"/>
            <a:chOff x="3300325" y="249875"/>
            <a:chExt cx="433725" cy="480900"/>
          </a:xfrm>
        </p:grpSpPr>
        <p:sp>
          <p:nvSpPr>
            <p:cNvPr id="5275" name="Google Shape;5275;p75"/>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6" name="Google Shape;5276;p75"/>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7" name="Google Shape;5277;p75"/>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8" name="Google Shape;5278;p75"/>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9" name="Google Shape;5279;p75"/>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0" name="Google Shape;5280;p75"/>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1" name="Google Shape;5281;p75"/>
          <p:cNvGrpSpPr/>
          <p:nvPr/>
        </p:nvGrpSpPr>
        <p:grpSpPr>
          <a:xfrm>
            <a:off x="2912712" y="2287349"/>
            <a:ext cx="352349" cy="338760"/>
            <a:chOff x="3854700" y="249750"/>
            <a:chExt cx="500425" cy="481125"/>
          </a:xfrm>
        </p:grpSpPr>
        <p:sp>
          <p:nvSpPr>
            <p:cNvPr id="5282" name="Google Shape;5282;p75"/>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3" name="Google Shape;5283;p75"/>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4" name="Google Shape;5284;p75"/>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5" name="Google Shape;5285;p75"/>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6" name="Google Shape;5286;p75"/>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7" name="Google Shape;5287;p75"/>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8" name="Google Shape;5288;p75"/>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9" name="Google Shape;5289;p75"/>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0" name="Google Shape;5290;p75"/>
          <p:cNvGrpSpPr/>
          <p:nvPr/>
        </p:nvGrpSpPr>
        <p:grpSpPr>
          <a:xfrm>
            <a:off x="3330701" y="2287349"/>
            <a:ext cx="352349" cy="338760"/>
            <a:chOff x="4447550" y="249750"/>
            <a:chExt cx="500425" cy="481125"/>
          </a:xfrm>
        </p:grpSpPr>
        <p:sp>
          <p:nvSpPr>
            <p:cNvPr id="5291" name="Google Shape;5291;p75"/>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2" name="Google Shape;5292;p75"/>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3" name="Google Shape;5293;p75"/>
          <p:cNvGrpSpPr/>
          <p:nvPr/>
        </p:nvGrpSpPr>
        <p:grpSpPr>
          <a:xfrm>
            <a:off x="3759902" y="2287102"/>
            <a:ext cx="339253" cy="339253"/>
            <a:chOff x="5049725" y="249400"/>
            <a:chExt cx="481825" cy="481825"/>
          </a:xfrm>
        </p:grpSpPr>
        <p:sp>
          <p:nvSpPr>
            <p:cNvPr id="5294" name="Google Shape;5294;p75"/>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5" name="Google Shape;5295;p75"/>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6" name="Google Shape;5296;p75"/>
          <p:cNvGrpSpPr/>
          <p:nvPr/>
        </p:nvGrpSpPr>
        <p:grpSpPr>
          <a:xfrm>
            <a:off x="4173843" y="2287102"/>
            <a:ext cx="339253" cy="339253"/>
            <a:chOff x="5660400" y="238125"/>
            <a:chExt cx="481825" cy="481825"/>
          </a:xfrm>
        </p:grpSpPr>
        <p:sp>
          <p:nvSpPr>
            <p:cNvPr id="5297" name="Google Shape;5297;p7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8" name="Google Shape;5298;p7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9" name="Google Shape;5299;p75"/>
          <p:cNvGrpSpPr/>
          <p:nvPr/>
        </p:nvGrpSpPr>
        <p:grpSpPr>
          <a:xfrm>
            <a:off x="4590529" y="2287102"/>
            <a:ext cx="339253" cy="339253"/>
            <a:chOff x="6235400" y="249400"/>
            <a:chExt cx="481825" cy="481825"/>
          </a:xfrm>
        </p:grpSpPr>
        <p:sp>
          <p:nvSpPr>
            <p:cNvPr id="5300" name="Google Shape;5300;p75"/>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1" name="Google Shape;5301;p75"/>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2" name="Google Shape;5302;p75"/>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3" name="Google Shape;5303;p75"/>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4" name="Google Shape;5304;p75"/>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5" name="Google Shape;5305;p75"/>
          <p:cNvGrpSpPr/>
          <p:nvPr/>
        </p:nvGrpSpPr>
        <p:grpSpPr>
          <a:xfrm>
            <a:off x="828875" y="2731810"/>
            <a:ext cx="340204" cy="298116"/>
            <a:chOff x="899850" y="871450"/>
            <a:chExt cx="483175" cy="423400"/>
          </a:xfrm>
        </p:grpSpPr>
        <p:sp>
          <p:nvSpPr>
            <p:cNvPr id="5306" name="Google Shape;5306;p75"/>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7" name="Google Shape;5307;p75"/>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8" name="Google Shape;5308;p75"/>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9" name="Google Shape;5309;p75"/>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10" name="Google Shape;5310;p75"/>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11" name="Google Shape;5311;p75"/>
          <p:cNvGrpSpPr/>
          <p:nvPr/>
        </p:nvGrpSpPr>
        <p:grpSpPr>
          <a:xfrm>
            <a:off x="1660875" y="2711232"/>
            <a:ext cx="340573" cy="339271"/>
            <a:chOff x="2085450" y="842250"/>
            <a:chExt cx="483700" cy="481850"/>
          </a:xfrm>
        </p:grpSpPr>
        <p:sp>
          <p:nvSpPr>
            <p:cNvPr id="5312" name="Google Shape;5312;p75"/>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3" name="Google Shape;5313;p75"/>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4" name="Google Shape;5314;p75"/>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5" name="Google Shape;5315;p75"/>
          <p:cNvGrpSpPr/>
          <p:nvPr/>
        </p:nvGrpSpPr>
        <p:grpSpPr>
          <a:xfrm>
            <a:off x="2089443" y="2711241"/>
            <a:ext cx="339306" cy="339253"/>
            <a:chOff x="2685825" y="840375"/>
            <a:chExt cx="481900" cy="481825"/>
          </a:xfrm>
        </p:grpSpPr>
        <p:sp>
          <p:nvSpPr>
            <p:cNvPr id="5316" name="Google Shape;5316;p75"/>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7" name="Google Shape;5317;p75"/>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8" name="Google Shape;5318;p75"/>
          <p:cNvGrpSpPr/>
          <p:nvPr/>
        </p:nvGrpSpPr>
        <p:grpSpPr>
          <a:xfrm>
            <a:off x="2501104" y="2710924"/>
            <a:ext cx="350431" cy="339887"/>
            <a:chOff x="3270675" y="841800"/>
            <a:chExt cx="497700" cy="482725"/>
          </a:xfrm>
        </p:grpSpPr>
        <p:sp>
          <p:nvSpPr>
            <p:cNvPr id="5319" name="Google Shape;5319;p75"/>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0" name="Google Shape;5320;p75"/>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1" name="Google Shape;5321;p75"/>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22" name="Google Shape;5322;p75"/>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23" name="Google Shape;5323;p75"/>
          <p:cNvGrpSpPr/>
          <p:nvPr/>
        </p:nvGrpSpPr>
        <p:grpSpPr>
          <a:xfrm>
            <a:off x="3337249" y="2731783"/>
            <a:ext cx="339253" cy="298169"/>
            <a:chOff x="4467200" y="877100"/>
            <a:chExt cx="481825" cy="423475"/>
          </a:xfrm>
        </p:grpSpPr>
        <p:sp>
          <p:nvSpPr>
            <p:cNvPr id="5324" name="Google Shape;5324;p75"/>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5" name="Google Shape;5325;p75"/>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6" name="Google Shape;5326;p75"/>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7" name="Google Shape;5327;p75"/>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8" name="Google Shape;5328;p75"/>
          <p:cNvGrpSpPr/>
          <p:nvPr/>
        </p:nvGrpSpPr>
        <p:grpSpPr>
          <a:xfrm>
            <a:off x="3752140" y="2711232"/>
            <a:ext cx="354778" cy="339271"/>
            <a:chOff x="5045500" y="842250"/>
            <a:chExt cx="503875" cy="481850"/>
          </a:xfrm>
        </p:grpSpPr>
        <p:sp>
          <p:nvSpPr>
            <p:cNvPr id="5329" name="Google Shape;5329;p75"/>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0" name="Google Shape;5330;p75"/>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1" name="Google Shape;5331;p75"/>
          <p:cNvGrpSpPr/>
          <p:nvPr/>
        </p:nvGrpSpPr>
        <p:grpSpPr>
          <a:xfrm>
            <a:off x="4174987" y="2737451"/>
            <a:ext cx="336965" cy="286833"/>
            <a:chOff x="5645200" y="879425"/>
            <a:chExt cx="478575" cy="407375"/>
          </a:xfrm>
        </p:grpSpPr>
        <p:sp>
          <p:nvSpPr>
            <p:cNvPr id="5332" name="Google Shape;5332;p75"/>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3" name="Google Shape;5333;p75"/>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4" name="Google Shape;5334;p75"/>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5" name="Google Shape;5335;p75"/>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6" name="Google Shape;5336;p75"/>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7" name="Google Shape;5337;p75"/>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8" name="Google Shape;5338;p75"/>
          <p:cNvGrpSpPr/>
          <p:nvPr/>
        </p:nvGrpSpPr>
        <p:grpSpPr>
          <a:xfrm>
            <a:off x="4611062" y="2711241"/>
            <a:ext cx="298186" cy="339253"/>
            <a:chOff x="6264525" y="842250"/>
            <a:chExt cx="423500" cy="481825"/>
          </a:xfrm>
        </p:grpSpPr>
        <p:sp>
          <p:nvSpPr>
            <p:cNvPr id="5339" name="Google Shape;5339;p75"/>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0" name="Google Shape;5340;p75"/>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1" name="Google Shape;5341;p75"/>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2" name="Google Shape;5342;p75"/>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3" name="Google Shape;5343;p75"/>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4" name="Google Shape;5344;p75"/>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5" name="Google Shape;5345;p75"/>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6" name="Google Shape;5346;p75"/>
          <p:cNvGrpSpPr/>
          <p:nvPr/>
        </p:nvGrpSpPr>
        <p:grpSpPr>
          <a:xfrm>
            <a:off x="829350" y="3125895"/>
            <a:ext cx="339253" cy="339253"/>
            <a:chOff x="900750" y="1436075"/>
            <a:chExt cx="481825" cy="481825"/>
          </a:xfrm>
        </p:grpSpPr>
        <p:sp>
          <p:nvSpPr>
            <p:cNvPr id="5347" name="Google Shape;5347;p75"/>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8" name="Google Shape;5348;p75"/>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9" name="Google Shape;5349;p75"/>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0" name="Google Shape;5350;p75"/>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1" name="Google Shape;5351;p75"/>
          <p:cNvGrpSpPr/>
          <p:nvPr/>
        </p:nvGrpSpPr>
        <p:grpSpPr>
          <a:xfrm>
            <a:off x="1247198" y="3186183"/>
            <a:ext cx="339253" cy="218676"/>
            <a:chOff x="1492675" y="1520750"/>
            <a:chExt cx="481825" cy="310575"/>
          </a:xfrm>
        </p:grpSpPr>
        <p:sp>
          <p:nvSpPr>
            <p:cNvPr id="5352" name="Google Shape;5352;p75"/>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3" name="Google Shape;5353;p75"/>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4" name="Google Shape;5354;p75"/>
          <p:cNvGrpSpPr/>
          <p:nvPr/>
        </p:nvGrpSpPr>
        <p:grpSpPr>
          <a:xfrm>
            <a:off x="1654995" y="3125877"/>
            <a:ext cx="352332" cy="339288"/>
            <a:chOff x="2071000" y="1435025"/>
            <a:chExt cx="500400" cy="481875"/>
          </a:xfrm>
        </p:grpSpPr>
        <p:sp>
          <p:nvSpPr>
            <p:cNvPr id="5355" name="Google Shape;5355;p75"/>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6" name="Google Shape;5356;p75"/>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7" name="Google Shape;5357;p75"/>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8" name="Google Shape;5358;p75"/>
          <p:cNvGrpSpPr/>
          <p:nvPr/>
        </p:nvGrpSpPr>
        <p:grpSpPr>
          <a:xfrm>
            <a:off x="2083159" y="3146709"/>
            <a:ext cx="351874" cy="297623"/>
            <a:chOff x="2678350" y="1464650"/>
            <a:chExt cx="499750" cy="422700"/>
          </a:xfrm>
        </p:grpSpPr>
        <p:sp>
          <p:nvSpPr>
            <p:cNvPr id="5359" name="Google Shape;5359;p75"/>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0" name="Google Shape;5360;p75"/>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1" name="Google Shape;5361;p75"/>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2" name="Google Shape;5362;p75"/>
          <p:cNvGrpSpPr/>
          <p:nvPr/>
        </p:nvGrpSpPr>
        <p:grpSpPr>
          <a:xfrm>
            <a:off x="2506692" y="3125895"/>
            <a:ext cx="339253" cy="339253"/>
            <a:chOff x="3271200" y="1435075"/>
            <a:chExt cx="481825" cy="481825"/>
          </a:xfrm>
        </p:grpSpPr>
        <p:sp>
          <p:nvSpPr>
            <p:cNvPr id="5363" name="Google Shape;5363;p75"/>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4" name="Google Shape;5364;p75"/>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5" name="Google Shape;5365;p75"/>
          <p:cNvGrpSpPr/>
          <p:nvPr/>
        </p:nvGrpSpPr>
        <p:grpSpPr>
          <a:xfrm>
            <a:off x="2917165" y="3125877"/>
            <a:ext cx="343442" cy="339288"/>
            <a:chOff x="3858100" y="1435075"/>
            <a:chExt cx="487775" cy="481875"/>
          </a:xfrm>
        </p:grpSpPr>
        <p:sp>
          <p:nvSpPr>
            <p:cNvPr id="5366" name="Google Shape;5366;p75"/>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7" name="Google Shape;5367;p75"/>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8" name="Google Shape;5368;p75"/>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9" name="Google Shape;5369;p75"/>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0" name="Google Shape;5370;p75"/>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1" name="Google Shape;5371;p75"/>
          <p:cNvGrpSpPr/>
          <p:nvPr/>
        </p:nvGrpSpPr>
        <p:grpSpPr>
          <a:xfrm>
            <a:off x="3337249" y="3125895"/>
            <a:ext cx="339253" cy="339253"/>
            <a:chOff x="4456875" y="1435075"/>
            <a:chExt cx="481825" cy="481825"/>
          </a:xfrm>
        </p:grpSpPr>
        <p:sp>
          <p:nvSpPr>
            <p:cNvPr id="5372" name="Google Shape;5372;p75"/>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3" name="Google Shape;5373;p75"/>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4" name="Google Shape;5374;p75"/>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5" name="Google Shape;5375;p75"/>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6" name="Google Shape;5376;p75"/>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7" name="Google Shape;5377;p75"/>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8" name="Google Shape;5378;p75"/>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9" name="Google Shape;5379;p75"/>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0" name="Google Shape;5380;p75"/>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1" name="Google Shape;5381;p75"/>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2" name="Google Shape;5382;p75"/>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3" name="Google Shape;5383;p75"/>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4" name="Google Shape;5384;p75"/>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5" name="Google Shape;5385;p75"/>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6" name="Google Shape;5386;p75"/>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7" name="Google Shape;5387;p75"/>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8" name="Google Shape;5388;p75"/>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9" name="Google Shape;5389;p75"/>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0" name="Google Shape;5390;p75"/>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1" name="Google Shape;5391;p75"/>
          <p:cNvGrpSpPr/>
          <p:nvPr/>
        </p:nvGrpSpPr>
        <p:grpSpPr>
          <a:xfrm>
            <a:off x="3758239" y="3125886"/>
            <a:ext cx="342580" cy="339271"/>
            <a:chOff x="5049725" y="1435050"/>
            <a:chExt cx="486550" cy="481850"/>
          </a:xfrm>
        </p:grpSpPr>
        <p:sp>
          <p:nvSpPr>
            <p:cNvPr id="5392" name="Google Shape;5392;p75"/>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3" name="Google Shape;5393;p75"/>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4" name="Google Shape;5394;p75"/>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5" name="Google Shape;5395;p75"/>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6" name="Google Shape;5396;p75"/>
          <p:cNvGrpSpPr/>
          <p:nvPr/>
        </p:nvGrpSpPr>
        <p:grpSpPr>
          <a:xfrm>
            <a:off x="4173790" y="3125895"/>
            <a:ext cx="339359" cy="339253"/>
            <a:chOff x="5642475" y="1435075"/>
            <a:chExt cx="481975" cy="481825"/>
          </a:xfrm>
        </p:grpSpPr>
        <p:sp>
          <p:nvSpPr>
            <p:cNvPr id="5397" name="Google Shape;5397;p75"/>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8" name="Google Shape;5398;p75"/>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9" name="Google Shape;5399;p75"/>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0" name="Google Shape;5400;p75"/>
          <p:cNvGrpSpPr/>
          <p:nvPr/>
        </p:nvGrpSpPr>
        <p:grpSpPr>
          <a:xfrm>
            <a:off x="4588276" y="3125886"/>
            <a:ext cx="343759" cy="339271"/>
            <a:chOff x="6232000" y="1435050"/>
            <a:chExt cx="488225" cy="481850"/>
          </a:xfrm>
        </p:grpSpPr>
        <p:sp>
          <p:nvSpPr>
            <p:cNvPr id="5401" name="Google Shape;5401;p75"/>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2" name="Google Shape;5402;p75"/>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3" name="Google Shape;5403;p75"/>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4" name="Google Shape;5404;p75"/>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5" name="Google Shape;5405;p75"/>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6" name="Google Shape;5406;p75"/>
          <p:cNvGrpSpPr/>
          <p:nvPr/>
        </p:nvGrpSpPr>
        <p:grpSpPr>
          <a:xfrm>
            <a:off x="849012" y="3539545"/>
            <a:ext cx="299929" cy="337792"/>
            <a:chOff x="924450" y="2028975"/>
            <a:chExt cx="425975" cy="479750"/>
          </a:xfrm>
        </p:grpSpPr>
        <p:sp>
          <p:nvSpPr>
            <p:cNvPr id="5407" name="Google Shape;5407;p75"/>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8" name="Google Shape;5408;p75"/>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9" name="Google Shape;5409;p75"/>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0" name="Google Shape;5410;p75"/>
          <p:cNvGrpSpPr/>
          <p:nvPr/>
        </p:nvGrpSpPr>
        <p:grpSpPr>
          <a:xfrm>
            <a:off x="1661509" y="3559347"/>
            <a:ext cx="339306" cy="298186"/>
            <a:chOff x="2085450" y="2057100"/>
            <a:chExt cx="481900" cy="423500"/>
          </a:xfrm>
        </p:grpSpPr>
        <p:sp>
          <p:nvSpPr>
            <p:cNvPr id="5411" name="Google Shape;5411;p75"/>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2" name="Google Shape;5412;p75"/>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3" name="Google Shape;5413;p75"/>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4" name="Google Shape;5414;p75"/>
          <p:cNvGrpSpPr/>
          <p:nvPr/>
        </p:nvGrpSpPr>
        <p:grpSpPr>
          <a:xfrm>
            <a:off x="2089442" y="3582592"/>
            <a:ext cx="339306" cy="251698"/>
            <a:chOff x="2678275" y="2090100"/>
            <a:chExt cx="481900" cy="357475"/>
          </a:xfrm>
        </p:grpSpPr>
        <p:sp>
          <p:nvSpPr>
            <p:cNvPr id="5415" name="Google Shape;5415;p75"/>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6" name="Google Shape;5416;p75"/>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7" name="Google Shape;5417;p75"/>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8" name="Google Shape;5418;p75"/>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9" name="Google Shape;5419;p75"/>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0" name="Google Shape;5420;p75"/>
          <p:cNvGrpSpPr/>
          <p:nvPr/>
        </p:nvGrpSpPr>
        <p:grpSpPr>
          <a:xfrm>
            <a:off x="2566646" y="3594790"/>
            <a:ext cx="219345" cy="227301"/>
            <a:chOff x="3357325" y="2093500"/>
            <a:chExt cx="311525" cy="322825"/>
          </a:xfrm>
        </p:grpSpPr>
        <p:sp>
          <p:nvSpPr>
            <p:cNvPr id="5421" name="Google Shape;5421;p75"/>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2" name="Google Shape;5422;p75"/>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3" name="Google Shape;5423;p75"/>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24" name="Google Shape;5424;p75"/>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25" name="Google Shape;5425;p75"/>
          <p:cNvGrpSpPr/>
          <p:nvPr/>
        </p:nvGrpSpPr>
        <p:grpSpPr>
          <a:xfrm>
            <a:off x="3360836" y="3538814"/>
            <a:ext cx="292078" cy="339253"/>
            <a:chOff x="4492800" y="2027925"/>
            <a:chExt cx="414825" cy="481825"/>
          </a:xfrm>
        </p:grpSpPr>
        <p:sp>
          <p:nvSpPr>
            <p:cNvPr id="5426" name="Google Shape;5426;p75"/>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7" name="Google Shape;5427;p75"/>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8" name="Google Shape;5428;p75"/>
          <p:cNvGrpSpPr/>
          <p:nvPr/>
        </p:nvGrpSpPr>
        <p:grpSpPr>
          <a:xfrm>
            <a:off x="3759928" y="3538805"/>
            <a:ext cx="339200" cy="339271"/>
            <a:chOff x="5049725" y="2027900"/>
            <a:chExt cx="481750" cy="481850"/>
          </a:xfrm>
        </p:grpSpPr>
        <p:sp>
          <p:nvSpPr>
            <p:cNvPr id="5429" name="Google Shape;5429;p7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0" name="Google Shape;5430;p7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1" name="Google Shape;5431;p7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2" name="Google Shape;5432;p7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3" name="Google Shape;5433;p7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4" name="Google Shape;5434;p7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5" name="Google Shape;5435;p7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6" name="Google Shape;5436;p7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7" name="Google Shape;5437;p75"/>
          <p:cNvGrpSpPr/>
          <p:nvPr/>
        </p:nvGrpSpPr>
        <p:grpSpPr>
          <a:xfrm>
            <a:off x="4233524" y="3538893"/>
            <a:ext cx="219890" cy="339095"/>
            <a:chOff x="5726350" y="2028150"/>
            <a:chExt cx="312300" cy="481600"/>
          </a:xfrm>
        </p:grpSpPr>
        <p:sp>
          <p:nvSpPr>
            <p:cNvPr id="5438" name="Google Shape;5438;p75"/>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9" name="Google Shape;5439;p75"/>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0" name="Google Shape;5440;p75"/>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1" name="Google Shape;5441;p75"/>
          <p:cNvGrpSpPr/>
          <p:nvPr/>
        </p:nvGrpSpPr>
        <p:grpSpPr>
          <a:xfrm>
            <a:off x="4593715" y="3542000"/>
            <a:ext cx="332881" cy="332881"/>
            <a:chOff x="6239925" y="2032450"/>
            <a:chExt cx="472775" cy="472775"/>
          </a:xfrm>
        </p:grpSpPr>
        <p:sp>
          <p:nvSpPr>
            <p:cNvPr id="5442" name="Google Shape;5442;p75"/>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3" name="Google Shape;5443;p75"/>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4" name="Google Shape;5444;p75"/>
          <p:cNvGrpSpPr/>
          <p:nvPr/>
        </p:nvGrpSpPr>
        <p:grpSpPr>
          <a:xfrm>
            <a:off x="5042807" y="2364092"/>
            <a:ext cx="334641" cy="185425"/>
            <a:chOff x="903075" y="2730000"/>
            <a:chExt cx="475275" cy="263350"/>
          </a:xfrm>
        </p:grpSpPr>
        <p:sp>
          <p:nvSpPr>
            <p:cNvPr id="5445" name="Google Shape;5445;p75"/>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6" name="Google Shape;5446;p75"/>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7" name="Google Shape;5447;p75"/>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8" name="Google Shape;5448;p75"/>
          <p:cNvGrpSpPr/>
          <p:nvPr/>
        </p:nvGrpSpPr>
        <p:grpSpPr>
          <a:xfrm>
            <a:off x="1247198" y="3538814"/>
            <a:ext cx="339253" cy="339253"/>
            <a:chOff x="1492675" y="2027925"/>
            <a:chExt cx="481825" cy="481825"/>
          </a:xfrm>
        </p:grpSpPr>
        <p:sp>
          <p:nvSpPr>
            <p:cNvPr id="5449" name="Google Shape;5449;p75"/>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0" name="Google Shape;5450;p75"/>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1" name="Google Shape;5451;p75"/>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2" name="Google Shape;5452;p75"/>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3" name="Google Shape;5453;p75"/>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4" name="Google Shape;5454;p75"/>
          <p:cNvGrpSpPr/>
          <p:nvPr/>
        </p:nvGrpSpPr>
        <p:grpSpPr>
          <a:xfrm>
            <a:off x="5473575" y="2287178"/>
            <a:ext cx="339253" cy="339253"/>
            <a:chOff x="1492675" y="2620775"/>
            <a:chExt cx="481825" cy="481825"/>
          </a:xfrm>
        </p:grpSpPr>
        <p:sp>
          <p:nvSpPr>
            <p:cNvPr id="5455" name="Google Shape;5455;p75"/>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6" name="Google Shape;5456;p75"/>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57" name="Google Shape;5457;p75"/>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58" name="Google Shape;5458;p75"/>
          <p:cNvGrpSpPr/>
          <p:nvPr/>
        </p:nvGrpSpPr>
        <p:grpSpPr>
          <a:xfrm>
            <a:off x="6297328" y="2303161"/>
            <a:ext cx="333585" cy="307287"/>
            <a:chOff x="2682350" y="2643425"/>
            <a:chExt cx="473775" cy="436425"/>
          </a:xfrm>
        </p:grpSpPr>
        <p:sp>
          <p:nvSpPr>
            <p:cNvPr id="5459" name="Google Shape;5459;p75"/>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0" name="Google Shape;5460;p75"/>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1" name="Google Shape;5461;p75"/>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2" name="Google Shape;5462;p75"/>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3" name="Google Shape;5463;p75"/>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4" name="Google Shape;5464;p75"/>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5" name="Google Shape;5465;p75"/>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6" name="Google Shape;5466;p75"/>
          <p:cNvGrpSpPr/>
          <p:nvPr/>
        </p:nvGrpSpPr>
        <p:grpSpPr>
          <a:xfrm>
            <a:off x="6762818" y="2287178"/>
            <a:ext cx="238531" cy="339253"/>
            <a:chOff x="3342725" y="2620775"/>
            <a:chExt cx="338775" cy="481825"/>
          </a:xfrm>
        </p:grpSpPr>
        <p:sp>
          <p:nvSpPr>
            <p:cNvPr id="5467" name="Google Shape;5467;p75"/>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8" name="Google Shape;5468;p75"/>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9" name="Google Shape;5469;p75"/>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0" name="Google Shape;5470;p75"/>
          <p:cNvGrpSpPr/>
          <p:nvPr/>
        </p:nvGrpSpPr>
        <p:grpSpPr>
          <a:xfrm>
            <a:off x="7156568" y="2287178"/>
            <a:ext cx="278296" cy="339253"/>
            <a:chOff x="3907325" y="2620775"/>
            <a:chExt cx="395250" cy="481825"/>
          </a:xfrm>
        </p:grpSpPr>
        <p:sp>
          <p:nvSpPr>
            <p:cNvPr id="5471" name="Google Shape;5471;p75"/>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2" name="Google Shape;5472;p75"/>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3" name="Google Shape;5473;p75"/>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4" name="Google Shape;5474;p75"/>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5" name="Google Shape;5475;p75"/>
          <p:cNvGrpSpPr/>
          <p:nvPr/>
        </p:nvGrpSpPr>
        <p:grpSpPr>
          <a:xfrm>
            <a:off x="7549755" y="2297783"/>
            <a:ext cx="339253" cy="318042"/>
            <a:chOff x="4456875" y="2635825"/>
            <a:chExt cx="481825" cy="451700"/>
          </a:xfrm>
        </p:grpSpPr>
        <p:sp>
          <p:nvSpPr>
            <p:cNvPr id="5476" name="Google Shape;5476;p75"/>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7" name="Google Shape;5477;p75"/>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8" name="Google Shape;5478;p75"/>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9" name="Google Shape;5479;p75"/>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0" name="Google Shape;5480;p75"/>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1" name="Google Shape;5481;p75"/>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2" name="Google Shape;5482;p75"/>
          <p:cNvGrpSpPr/>
          <p:nvPr/>
        </p:nvGrpSpPr>
        <p:grpSpPr>
          <a:xfrm>
            <a:off x="7974679" y="2297783"/>
            <a:ext cx="339253" cy="318042"/>
            <a:chOff x="5049725" y="2635825"/>
            <a:chExt cx="481825" cy="451700"/>
          </a:xfrm>
        </p:grpSpPr>
        <p:sp>
          <p:nvSpPr>
            <p:cNvPr id="5483" name="Google Shape;5483;p75"/>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4" name="Google Shape;5484;p75"/>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5" name="Google Shape;5485;p75"/>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6" name="Google Shape;5486;p75"/>
          <p:cNvGrpSpPr/>
          <p:nvPr/>
        </p:nvGrpSpPr>
        <p:grpSpPr>
          <a:xfrm>
            <a:off x="2375386" y="3952243"/>
            <a:ext cx="338566" cy="338373"/>
            <a:chOff x="5643000" y="2621375"/>
            <a:chExt cx="480850" cy="480575"/>
          </a:xfrm>
        </p:grpSpPr>
        <p:sp>
          <p:nvSpPr>
            <p:cNvPr id="5487" name="Google Shape;5487;p75"/>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8" name="Google Shape;5488;p75"/>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9" name="Google Shape;5489;p75"/>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0" name="Google Shape;5490;p75"/>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1" name="Google Shape;5491;p75"/>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2" name="Google Shape;5492;p75"/>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3" name="Google Shape;5493;p75"/>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4" name="Google Shape;5494;p75"/>
          <p:cNvGrpSpPr/>
          <p:nvPr/>
        </p:nvGrpSpPr>
        <p:grpSpPr>
          <a:xfrm>
            <a:off x="4192782" y="3951803"/>
            <a:ext cx="339359" cy="339253"/>
            <a:chOff x="6235250" y="2620775"/>
            <a:chExt cx="481975" cy="481825"/>
          </a:xfrm>
        </p:grpSpPr>
        <p:sp>
          <p:nvSpPr>
            <p:cNvPr id="5495" name="Google Shape;5495;p75"/>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6" name="Google Shape;5496;p75"/>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7" name="Google Shape;5497;p75"/>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8" name="Google Shape;5498;p75"/>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9" name="Google Shape;5499;p75"/>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00" name="Google Shape;5500;p75"/>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01" name="Google Shape;5501;p75"/>
          <p:cNvGrpSpPr/>
          <p:nvPr/>
        </p:nvGrpSpPr>
        <p:grpSpPr>
          <a:xfrm>
            <a:off x="5472652" y="2711317"/>
            <a:ext cx="341101" cy="339253"/>
            <a:chOff x="1535000" y="3223325"/>
            <a:chExt cx="484450" cy="481825"/>
          </a:xfrm>
        </p:grpSpPr>
        <p:sp>
          <p:nvSpPr>
            <p:cNvPr id="5502" name="Google Shape;5502;p75"/>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3" name="Google Shape;5503;p75"/>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4" name="Google Shape;5504;p75"/>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5" name="Google Shape;5505;p75"/>
          <p:cNvGrpSpPr/>
          <p:nvPr/>
        </p:nvGrpSpPr>
        <p:grpSpPr>
          <a:xfrm>
            <a:off x="5880219" y="2746618"/>
            <a:ext cx="339253" cy="268649"/>
            <a:chOff x="2085525" y="3263750"/>
            <a:chExt cx="481825" cy="381550"/>
          </a:xfrm>
        </p:grpSpPr>
        <p:sp>
          <p:nvSpPr>
            <p:cNvPr id="5506" name="Google Shape;5506;p75"/>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7" name="Google Shape;5507;p75"/>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08" name="Google Shape;5508;p75"/>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09" name="Google Shape;5509;p75"/>
          <p:cNvGrpSpPr/>
          <p:nvPr/>
        </p:nvGrpSpPr>
        <p:grpSpPr>
          <a:xfrm>
            <a:off x="6711982" y="2711308"/>
            <a:ext cx="340204" cy="339271"/>
            <a:chOff x="3270450" y="3213625"/>
            <a:chExt cx="483175" cy="481850"/>
          </a:xfrm>
        </p:grpSpPr>
        <p:sp>
          <p:nvSpPr>
            <p:cNvPr id="5510" name="Google Shape;5510;p75"/>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1" name="Google Shape;5511;p75"/>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2" name="Google Shape;5512;p75"/>
          <p:cNvGrpSpPr/>
          <p:nvPr/>
        </p:nvGrpSpPr>
        <p:grpSpPr>
          <a:xfrm>
            <a:off x="7211250" y="2711317"/>
            <a:ext cx="168931" cy="339253"/>
            <a:chOff x="3984950" y="3213600"/>
            <a:chExt cx="239925" cy="481825"/>
          </a:xfrm>
        </p:grpSpPr>
        <p:sp>
          <p:nvSpPr>
            <p:cNvPr id="5513" name="Google Shape;5513;p75"/>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4" name="Google Shape;5514;p75"/>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15" name="Google Shape;5515;p75"/>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6" name="Google Shape;5516;p75"/>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17" name="Google Shape;5517;p75"/>
          <p:cNvGrpSpPr/>
          <p:nvPr/>
        </p:nvGrpSpPr>
        <p:grpSpPr>
          <a:xfrm>
            <a:off x="1874281" y="3981487"/>
            <a:ext cx="355218" cy="279880"/>
            <a:chOff x="5629975" y="3255775"/>
            <a:chExt cx="504500" cy="397500"/>
          </a:xfrm>
        </p:grpSpPr>
        <p:sp>
          <p:nvSpPr>
            <p:cNvPr id="5518" name="Google Shape;5518;p75"/>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9" name="Google Shape;5519;p75"/>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0" name="Google Shape;5520;p75"/>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1" name="Google Shape;5521;p75"/>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2" name="Google Shape;5522;p75"/>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3" name="Google Shape;5523;p75"/>
          <p:cNvGrpSpPr/>
          <p:nvPr/>
        </p:nvGrpSpPr>
        <p:grpSpPr>
          <a:xfrm>
            <a:off x="3755839" y="3981593"/>
            <a:ext cx="340256" cy="279669"/>
            <a:chOff x="6234950" y="3255925"/>
            <a:chExt cx="483250" cy="397200"/>
          </a:xfrm>
        </p:grpSpPr>
        <p:sp>
          <p:nvSpPr>
            <p:cNvPr id="5524" name="Google Shape;5524;p75"/>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5" name="Google Shape;5525;p75"/>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6" name="Google Shape;5526;p75"/>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7" name="Google Shape;5527;p75"/>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8" name="Google Shape;5528;p75"/>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9" name="Google Shape;5529;p75"/>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0" name="Google Shape;5530;p75"/>
          <p:cNvGrpSpPr/>
          <p:nvPr/>
        </p:nvGrpSpPr>
        <p:grpSpPr>
          <a:xfrm>
            <a:off x="5051107" y="3125970"/>
            <a:ext cx="318042" cy="339253"/>
            <a:chOff x="914900" y="3806450"/>
            <a:chExt cx="451700" cy="481825"/>
          </a:xfrm>
        </p:grpSpPr>
        <p:sp>
          <p:nvSpPr>
            <p:cNvPr id="5531" name="Google Shape;5531;p75"/>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2" name="Google Shape;5532;p75"/>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3" name="Google Shape;5533;p75"/>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4" name="Google Shape;5534;p75"/>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5" name="Google Shape;5535;p75"/>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6" name="Google Shape;5536;p75"/>
          <p:cNvGrpSpPr/>
          <p:nvPr/>
        </p:nvGrpSpPr>
        <p:grpSpPr>
          <a:xfrm>
            <a:off x="5470028" y="3125785"/>
            <a:ext cx="346347" cy="339623"/>
            <a:chOff x="1490050" y="3805975"/>
            <a:chExt cx="491900" cy="482350"/>
          </a:xfrm>
        </p:grpSpPr>
        <p:sp>
          <p:nvSpPr>
            <p:cNvPr id="5537" name="Google Shape;5537;p75"/>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8" name="Google Shape;5538;p75"/>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9" name="Google Shape;5539;p75"/>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0" name="Google Shape;5540;p75"/>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1" name="Google Shape;5541;p75"/>
          <p:cNvGrpSpPr/>
          <p:nvPr/>
        </p:nvGrpSpPr>
        <p:grpSpPr>
          <a:xfrm>
            <a:off x="5893896" y="3125970"/>
            <a:ext cx="311899" cy="339253"/>
            <a:chOff x="2104275" y="3806450"/>
            <a:chExt cx="442975" cy="481825"/>
          </a:xfrm>
        </p:grpSpPr>
        <p:sp>
          <p:nvSpPr>
            <p:cNvPr id="5542" name="Google Shape;5542;p75"/>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3" name="Google Shape;5543;p75"/>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4" name="Google Shape;5544;p75"/>
          <p:cNvGrpSpPr/>
          <p:nvPr/>
        </p:nvGrpSpPr>
        <p:grpSpPr>
          <a:xfrm>
            <a:off x="6317413" y="3125970"/>
            <a:ext cx="293416" cy="339253"/>
            <a:chOff x="2710875" y="3806450"/>
            <a:chExt cx="416725" cy="481825"/>
          </a:xfrm>
        </p:grpSpPr>
        <p:sp>
          <p:nvSpPr>
            <p:cNvPr id="5545" name="Google Shape;5545;p75"/>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6" name="Google Shape;5546;p75"/>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7" name="Google Shape;5547;p75"/>
          <p:cNvGrpSpPr/>
          <p:nvPr/>
        </p:nvGrpSpPr>
        <p:grpSpPr>
          <a:xfrm>
            <a:off x="6712457" y="3166412"/>
            <a:ext cx="339253" cy="258369"/>
            <a:chOff x="3271200" y="3863875"/>
            <a:chExt cx="481825" cy="366950"/>
          </a:xfrm>
        </p:grpSpPr>
        <p:sp>
          <p:nvSpPr>
            <p:cNvPr id="5548" name="Google Shape;5548;p75"/>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9" name="Google Shape;5549;p75"/>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0" name="Google Shape;5550;p75"/>
          <p:cNvGrpSpPr/>
          <p:nvPr/>
        </p:nvGrpSpPr>
        <p:grpSpPr>
          <a:xfrm>
            <a:off x="7147952" y="3126199"/>
            <a:ext cx="295528" cy="338795"/>
            <a:chOff x="3895050" y="3806775"/>
            <a:chExt cx="419725" cy="481175"/>
          </a:xfrm>
        </p:grpSpPr>
        <p:sp>
          <p:nvSpPr>
            <p:cNvPr id="5551" name="Google Shape;5551;p75"/>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2" name="Google Shape;5552;p75"/>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3" name="Google Shape;5553;p75"/>
          <p:cNvGrpSpPr/>
          <p:nvPr/>
        </p:nvGrpSpPr>
        <p:grpSpPr>
          <a:xfrm>
            <a:off x="7551234" y="3125979"/>
            <a:ext cx="336296" cy="339235"/>
            <a:chOff x="4464775" y="3806475"/>
            <a:chExt cx="477625" cy="481800"/>
          </a:xfrm>
        </p:grpSpPr>
        <p:sp>
          <p:nvSpPr>
            <p:cNvPr id="5554" name="Google Shape;5554;p75"/>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5" name="Google Shape;5555;p75"/>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6" name="Google Shape;5556;p75"/>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7" name="Google Shape;5557;p75"/>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8" name="Google Shape;5558;p75"/>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9" name="Google Shape;5559;p75"/>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0" name="Google Shape;5560;p75"/>
          <p:cNvGrpSpPr/>
          <p:nvPr/>
        </p:nvGrpSpPr>
        <p:grpSpPr>
          <a:xfrm>
            <a:off x="7974679" y="3125970"/>
            <a:ext cx="339253" cy="339253"/>
            <a:chOff x="5049725" y="3806450"/>
            <a:chExt cx="481825" cy="481825"/>
          </a:xfrm>
        </p:grpSpPr>
        <p:sp>
          <p:nvSpPr>
            <p:cNvPr id="5561" name="Google Shape;5561;p75"/>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2" name="Google Shape;5562;p75"/>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3" name="Google Shape;5563;p75"/>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4" name="Google Shape;5564;p75"/>
          <p:cNvGrpSpPr/>
          <p:nvPr/>
        </p:nvGrpSpPr>
        <p:grpSpPr>
          <a:xfrm>
            <a:off x="1461983" y="3951798"/>
            <a:ext cx="339253" cy="339253"/>
            <a:chOff x="5651375" y="3806450"/>
            <a:chExt cx="481825" cy="481825"/>
          </a:xfrm>
        </p:grpSpPr>
        <p:sp>
          <p:nvSpPr>
            <p:cNvPr id="5565" name="Google Shape;5565;p75"/>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6" name="Google Shape;5566;p75"/>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7" name="Google Shape;5567;p75"/>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8" name="Google Shape;5568;p75"/>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9" name="Google Shape;5569;p75"/>
          <p:cNvGrpSpPr/>
          <p:nvPr/>
        </p:nvGrpSpPr>
        <p:grpSpPr>
          <a:xfrm>
            <a:off x="3360663" y="3953787"/>
            <a:ext cx="298503" cy="335275"/>
            <a:chOff x="6264300" y="3809300"/>
            <a:chExt cx="423950" cy="476175"/>
          </a:xfrm>
        </p:grpSpPr>
        <p:sp>
          <p:nvSpPr>
            <p:cNvPr id="5570" name="Google Shape;5570;p75"/>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1" name="Google Shape;5571;p75"/>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2" name="Google Shape;5572;p75"/>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3" name="Google Shape;5573;p75"/>
          <p:cNvGrpSpPr/>
          <p:nvPr/>
        </p:nvGrpSpPr>
        <p:grpSpPr>
          <a:xfrm>
            <a:off x="5039841" y="3538881"/>
            <a:ext cx="340573" cy="339271"/>
            <a:chOff x="898875" y="4399275"/>
            <a:chExt cx="483700" cy="481850"/>
          </a:xfrm>
        </p:grpSpPr>
        <p:sp>
          <p:nvSpPr>
            <p:cNvPr id="5574" name="Google Shape;5574;p75"/>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5" name="Google Shape;5575;p75"/>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6" name="Google Shape;5576;p75"/>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7" name="Google Shape;5577;p75"/>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8" name="Google Shape;5578;p75"/>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9" name="Google Shape;5579;p75"/>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0" name="Google Shape;5580;p75"/>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1" name="Google Shape;5581;p75"/>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2" name="Google Shape;5582;p75"/>
          <p:cNvGrpSpPr/>
          <p:nvPr/>
        </p:nvGrpSpPr>
        <p:grpSpPr>
          <a:xfrm>
            <a:off x="5473575" y="3554133"/>
            <a:ext cx="339253" cy="308765"/>
            <a:chOff x="1492675" y="4420975"/>
            <a:chExt cx="481825" cy="438525"/>
          </a:xfrm>
        </p:grpSpPr>
        <p:sp>
          <p:nvSpPr>
            <p:cNvPr id="5583" name="Google Shape;5583;p75"/>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4" name="Google Shape;5584;p75"/>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5" name="Google Shape;5585;p75"/>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6" name="Google Shape;5586;p75"/>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7" name="Google Shape;5587;p75"/>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8" name="Google Shape;5588;p75"/>
          <p:cNvGrpSpPr/>
          <p:nvPr/>
        </p:nvGrpSpPr>
        <p:grpSpPr>
          <a:xfrm>
            <a:off x="5878556" y="3539558"/>
            <a:ext cx="342580" cy="337915"/>
            <a:chOff x="2084100" y="4400250"/>
            <a:chExt cx="486550" cy="479925"/>
          </a:xfrm>
        </p:grpSpPr>
        <p:sp>
          <p:nvSpPr>
            <p:cNvPr id="5589" name="Google Shape;5589;p75"/>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0" name="Google Shape;5590;p75"/>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1" name="Google Shape;5591;p75"/>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2" name="Google Shape;5592;p75"/>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3" name="Google Shape;5593;p75"/>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4" name="Google Shape;5594;p75"/>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5" name="Google Shape;5595;p75"/>
          <p:cNvGrpSpPr/>
          <p:nvPr/>
        </p:nvGrpSpPr>
        <p:grpSpPr>
          <a:xfrm>
            <a:off x="6315036" y="3538907"/>
            <a:ext cx="298169" cy="339218"/>
            <a:chOff x="2707950" y="4399325"/>
            <a:chExt cx="423475" cy="481775"/>
          </a:xfrm>
        </p:grpSpPr>
        <p:sp>
          <p:nvSpPr>
            <p:cNvPr id="5596" name="Google Shape;5596;p75"/>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7" name="Google Shape;5597;p75"/>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8" name="Google Shape;5598;p75"/>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9" name="Google Shape;5599;p75"/>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0" name="Google Shape;5600;p75"/>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1" name="Google Shape;5601;p75"/>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2" name="Google Shape;5602;p75"/>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3" name="Google Shape;5603;p75"/>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4" name="Google Shape;5604;p75"/>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5" name="Google Shape;5605;p75"/>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6" name="Google Shape;5606;p75"/>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7" name="Google Shape;5607;p75"/>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8" name="Google Shape;5608;p75"/>
          <p:cNvGrpSpPr/>
          <p:nvPr/>
        </p:nvGrpSpPr>
        <p:grpSpPr>
          <a:xfrm>
            <a:off x="6744555" y="3538881"/>
            <a:ext cx="275057" cy="339271"/>
            <a:chOff x="3330525" y="4399275"/>
            <a:chExt cx="390650" cy="481850"/>
          </a:xfrm>
        </p:grpSpPr>
        <p:sp>
          <p:nvSpPr>
            <p:cNvPr id="5609" name="Google Shape;5609;p75"/>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0" name="Google Shape;5610;p75"/>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1" name="Google Shape;5611;p75"/>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2" name="Google Shape;5612;p75"/>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3" name="Google Shape;5613;p75"/>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4" name="Google Shape;5614;p75"/>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5" name="Google Shape;5615;p75"/>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6" name="Google Shape;5616;p75"/>
          <p:cNvGrpSpPr/>
          <p:nvPr/>
        </p:nvGrpSpPr>
        <p:grpSpPr>
          <a:xfrm>
            <a:off x="7169084" y="3538890"/>
            <a:ext cx="253265" cy="339253"/>
            <a:chOff x="3938800" y="4399275"/>
            <a:chExt cx="359700" cy="481825"/>
          </a:xfrm>
        </p:grpSpPr>
        <p:sp>
          <p:nvSpPr>
            <p:cNvPr id="5617" name="Google Shape;5617;p75"/>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8" name="Google Shape;5618;p75"/>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9" name="Google Shape;5619;p75"/>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0" name="Google Shape;5620;p75"/>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1" name="Google Shape;5621;p75"/>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2" name="Google Shape;5622;p75"/>
          <p:cNvGrpSpPr/>
          <p:nvPr/>
        </p:nvGrpSpPr>
        <p:grpSpPr>
          <a:xfrm>
            <a:off x="7639862" y="3538890"/>
            <a:ext cx="159039" cy="339253"/>
            <a:chOff x="4584850" y="4399275"/>
            <a:chExt cx="225875" cy="481825"/>
          </a:xfrm>
        </p:grpSpPr>
        <p:sp>
          <p:nvSpPr>
            <p:cNvPr id="5623" name="Google Shape;5623;p75"/>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4" name="Google Shape;5624;p75"/>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25" name="Google Shape;5625;p75"/>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26" name="Google Shape;5626;p75"/>
          <p:cNvGrpSpPr/>
          <p:nvPr/>
        </p:nvGrpSpPr>
        <p:grpSpPr>
          <a:xfrm>
            <a:off x="1049680" y="3951795"/>
            <a:ext cx="339253" cy="339253"/>
            <a:chOff x="5642550" y="4399275"/>
            <a:chExt cx="481825" cy="481825"/>
          </a:xfrm>
        </p:grpSpPr>
        <p:sp>
          <p:nvSpPr>
            <p:cNvPr id="5627" name="Google Shape;5627;p75"/>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8" name="Google Shape;5628;p75"/>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9" name="Google Shape;5629;p75"/>
          <p:cNvGrpSpPr/>
          <p:nvPr/>
        </p:nvGrpSpPr>
        <p:grpSpPr>
          <a:xfrm>
            <a:off x="2859815" y="3963703"/>
            <a:ext cx="363316" cy="315437"/>
            <a:chOff x="6218300" y="4416175"/>
            <a:chExt cx="516000" cy="448000"/>
          </a:xfrm>
        </p:grpSpPr>
        <p:sp>
          <p:nvSpPr>
            <p:cNvPr id="5630" name="Google Shape;5630;p75"/>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1" name="Google Shape;5631;p75"/>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2" name="Google Shape;5632;p75"/>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3" name="Google Shape;5633;p75"/>
          <p:cNvGrpSpPr/>
          <p:nvPr/>
        </p:nvGrpSpPr>
        <p:grpSpPr>
          <a:xfrm>
            <a:off x="5918879" y="3951792"/>
            <a:ext cx="339253" cy="339253"/>
            <a:chOff x="899850" y="4992125"/>
            <a:chExt cx="481825" cy="481825"/>
          </a:xfrm>
        </p:grpSpPr>
        <p:sp>
          <p:nvSpPr>
            <p:cNvPr id="5634" name="Google Shape;5634;p75"/>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5" name="Google Shape;5635;p75"/>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6" name="Google Shape;5636;p75"/>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7" name="Google Shape;5637;p75"/>
          <p:cNvGrpSpPr/>
          <p:nvPr/>
        </p:nvGrpSpPr>
        <p:grpSpPr>
          <a:xfrm>
            <a:off x="5461708" y="3951792"/>
            <a:ext cx="339253" cy="339253"/>
            <a:chOff x="1492675" y="4992125"/>
            <a:chExt cx="481825" cy="481825"/>
          </a:xfrm>
        </p:grpSpPr>
        <p:sp>
          <p:nvSpPr>
            <p:cNvPr id="5638" name="Google Shape;5638;p7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9" name="Google Shape;5639;p7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0" name="Google Shape;5640;p75"/>
          <p:cNvGrpSpPr/>
          <p:nvPr/>
        </p:nvGrpSpPr>
        <p:grpSpPr>
          <a:xfrm>
            <a:off x="5004462" y="3951792"/>
            <a:ext cx="339253" cy="339253"/>
            <a:chOff x="2085525" y="4992125"/>
            <a:chExt cx="481825" cy="481825"/>
          </a:xfrm>
        </p:grpSpPr>
        <p:sp>
          <p:nvSpPr>
            <p:cNvPr id="5641" name="Google Shape;5641;p75"/>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2" name="Google Shape;5642;p75"/>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3" name="Google Shape;5643;p75"/>
          <p:cNvGrpSpPr/>
          <p:nvPr/>
        </p:nvGrpSpPr>
        <p:grpSpPr>
          <a:xfrm>
            <a:off x="6833221" y="3951792"/>
            <a:ext cx="339253" cy="339253"/>
            <a:chOff x="2678350" y="4992125"/>
            <a:chExt cx="481825" cy="481825"/>
          </a:xfrm>
        </p:grpSpPr>
        <p:sp>
          <p:nvSpPr>
            <p:cNvPr id="5644" name="Google Shape;5644;p75"/>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5" name="Google Shape;5645;p75"/>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6" name="Google Shape;5646;p75"/>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7" name="Google Shape;5647;p75"/>
          <p:cNvGrpSpPr/>
          <p:nvPr/>
        </p:nvGrpSpPr>
        <p:grpSpPr>
          <a:xfrm>
            <a:off x="4628816" y="3951792"/>
            <a:ext cx="339253" cy="339253"/>
            <a:chOff x="3271200" y="4992125"/>
            <a:chExt cx="481825" cy="481825"/>
          </a:xfrm>
        </p:grpSpPr>
        <p:sp>
          <p:nvSpPr>
            <p:cNvPr id="5648" name="Google Shape;5648;p75"/>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9" name="Google Shape;5649;p75"/>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0" name="Google Shape;5650;p75"/>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1" name="Google Shape;5651;p75"/>
          <p:cNvGrpSpPr/>
          <p:nvPr/>
        </p:nvGrpSpPr>
        <p:grpSpPr>
          <a:xfrm>
            <a:off x="7290263" y="3952822"/>
            <a:ext cx="339411" cy="337193"/>
            <a:chOff x="3863900" y="4993625"/>
            <a:chExt cx="482050" cy="478900"/>
          </a:xfrm>
        </p:grpSpPr>
        <p:sp>
          <p:nvSpPr>
            <p:cNvPr id="5652" name="Google Shape;5652;p75"/>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3" name="Google Shape;5653;p75"/>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4" name="Google Shape;5654;p75"/>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5" name="Google Shape;5655;p75"/>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6" name="Google Shape;5656;p75"/>
          <p:cNvGrpSpPr/>
          <p:nvPr/>
        </p:nvGrpSpPr>
        <p:grpSpPr>
          <a:xfrm>
            <a:off x="7747437" y="3952822"/>
            <a:ext cx="339411" cy="337193"/>
            <a:chOff x="4456725" y="4993625"/>
            <a:chExt cx="482050" cy="478900"/>
          </a:xfrm>
        </p:grpSpPr>
        <p:sp>
          <p:nvSpPr>
            <p:cNvPr id="5657" name="Google Shape;5657;p75"/>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8" name="Google Shape;5658;p75"/>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9" name="Google Shape;5659;p75"/>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0" name="Google Shape;5660;p75"/>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1" name="Google Shape;5661;p75"/>
          <p:cNvGrpSpPr/>
          <p:nvPr/>
        </p:nvGrpSpPr>
        <p:grpSpPr>
          <a:xfrm>
            <a:off x="6376030" y="3952813"/>
            <a:ext cx="339411" cy="337211"/>
            <a:chOff x="5049575" y="4993600"/>
            <a:chExt cx="482050" cy="478925"/>
          </a:xfrm>
        </p:grpSpPr>
        <p:sp>
          <p:nvSpPr>
            <p:cNvPr id="5662" name="Google Shape;5662;p75"/>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3" name="Google Shape;5663;p75"/>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4" name="Google Shape;5664;p75"/>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5" name="Google Shape;5665;p75"/>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34"/>
          <p:cNvPicPr preferRelativeResize="0"/>
          <p:nvPr/>
        </p:nvPicPr>
        <p:blipFill rotWithShape="1">
          <a:blip r:embed="rId3">
            <a:alphaModFix/>
          </a:blip>
          <a:srcRect l="1947" t="29421" r="6191" b="24245"/>
          <a:stretch/>
        </p:blipFill>
        <p:spPr>
          <a:xfrm>
            <a:off x="0" y="0"/>
            <a:ext cx="9144003" cy="3078604"/>
          </a:xfrm>
          <a:prstGeom prst="rect">
            <a:avLst/>
          </a:prstGeom>
          <a:noFill/>
          <a:ln>
            <a:noFill/>
          </a:ln>
        </p:spPr>
      </p:pic>
      <p:sp>
        <p:nvSpPr>
          <p:cNvPr id="190" name="Google Shape;190;p34"/>
          <p:cNvSpPr/>
          <p:nvPr/>
        </p:nvSpPr>
        <p:spPr>
          <a:xfrm>
            <a:off x="1812000" y="1445400"/>
            <a:ext cx="5520000" cy="2252700"/>
          </a:xfrm>
          <a:prstGeom prst="rect">
            <a:avLst/>
          </a:prstGeom>
          <a:gradFill>
            <a:gsLst>
              <a:gs pos="0">
                <a:srgbClr val="6930C3"/>
              </a:gs>
              <a:gs pos="100000">
                <a:srgbClr val="00C4FF">
                  <a:alpha val="63921"/>
                </a:srgbClr>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4"/>
          <p:cNvSpPr txBox="1">
            <a:spLocks noGrp="1"/>
          </p:cNvSpPr>
          <p:nvPr>
            <p:ph type="title"/>
          </p:nvPr>
        </p:nvSpPr>
        <p:spPr>
          <a:xfrm>
            <a:off x="2032950" y="1780526"/>
            <a:ext cx="5078100" cy="158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rgbClr val="FFFFFF"/>
                </a:solidFill>
              </a:rPr>
              <a:t>Solution</a:t>
            </a:r>
            <a:endParaRPr dirty="0">
              <a:solidFill>
                <a:srgbClr val="FFFFFF"/>
              </a:solidFill>
            </a:endParaRPr>
          </a:p>
        </p:txBody>
      </p:sp>
      <p:sp>
        <p:nvSpPr>
          <p:cNvPr id="192" name="Google Shape;192;p34"/>
          <p:cNvSpPr txBox="1">
            <a:spLocks noGrp="1"/>
          </p:cNvSpPr>
          <p:nvPr>
            <p:ph type="subTitle" idx="1"/>
          </p:nvPr>
        </p:nvSpPr>
        <p:spPr>
          <a:xfrm>
            <a:off x="1526550" y="4018475"/>
            <a:ext cx="6090900" cy="69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Usage of Data Science techniques to build models able to predict if a client is about to churn.</a:t>
            </a:r>
            <a:endParaRPr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669"/>
        <p:cNvGrpSpPr/>
        <p:nvPr/>
      </p:nvGrpSpPr>
      <p:grpSpPr>
        <a:xfrm>
          <a:off x="0" y="0"/>
          <a:ext cx="0" cy="0"/>
          <a:chOff x="0" y="0"/>
          <a:chExt cx="0" cy="0"/>
        </a:xfrm>
      </p:grpSpPr>
      <p:sp>
        <p:nvSpPr>
          <p:cNvPr id="5670" name="Google Shape;5670;p76"/>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5671" name="Google Shape;5671;p76"/>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5672" name="Google Shape;5672;p76"/>
          <p:cNvGrpSpPr/>
          <p:nvPr/>
        </p:nvGrpSpPr>
        <p:grpSpPr>
          <a:xfrm>
            <a:off x="876361" y="1533504"/>
            <a:ext cx="322099" cy="370529"/>
            <a:chOff x="-42971725" y="3217825"/>
            <a:chExt cx="275675" cy="317125"/>
          </a:xfrm>
        </p:grpSpPr>
        <p:sp>
          <p:nvSpPr>
            <p:cNvPr id="5673" name="Google Shape;5673;p76"/>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76"/>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76"/>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6" name="Google Shape;5676;p76"/>
          <p:cNvGrpSpPr/>
          <p:nvPr/>
        </p:nvGrpSpPr>
        <p:grpSpPr>
          <a:xfrm>
            <a:off x="848276" y="2002160"/>
            <a:ext cx="378270" cy="337551"/>
            <a:chOff x="-42996150" y="3612600"/>
            <a:chExt cx="323750" cy="288900"/>
          </a:xfrm>
        </p:grpSpPr>
        <p:sp>
          <p:nvSpPr>
            <p:cNvPr id="5677" name="Google Shape;5677;p76"/>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76"/>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76"/>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0" name="Google Shape;5680;p76"/>
          <p:cNvGrpSpPr/>
          <p:nvPr/>
        </p:nvGrpSpPr>
        <p:grpSpPr>
          <a:xfrm>
            <a:off x="851036" y="2411530"/>
            <a:ext cx="372749" cy="370909"/>
            <a:chOff x="-42994575" y="3950300"/>
            <a:chExt cx="319025" cy="317450"/>
          </a:xfrm>
        </p:grpSpPr>
        <p:sp>
          <p:nvSpPr>
            <p:cNvPr id="5681" name="Google Shape;5681;p76"/>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76"/>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76"/>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5684;p76"/>
          <p:cNvGrpSpPr/>
          <p:nvPr/>
        </p:nvGrpSpPr>
        <p:grpSpPr>
          <a:xfrm>
            <a:off x="3004431" y="1558362"/>
            <a:ext cx="371785" cy="370879"/>
            <a:chOff x="-41111350" y="3239100"/>
            <a:chExt cx="318200" cy="317425"/>
          </a:xfrm>
        </p:grpSpPr>
        <p:sp>
          <p:nvSpPr>
            <p:cNvPr id="5685" name="Google Shape;5685;p76"/>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76"/>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76"/>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76"/>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9" name="Google Shape;5689;p76"/>
          <p:cNvGrpSpPr/>
          <p:nvPr/>
        </p:nvGrpSpPr>
        <p:grpSpPr>
          <a:xfrm>
            <a:off x="3000751" y="1993894"/>
            <a:ext cx="379146" cy="370967"/>
            <a:chOff x="-41117650" y="3605525"/>
            <a:chExt cx="324500" cy="317500"/>
          </a:xfrm>
        </p:grpSpPr>
        <p:sp>
          <p:nvSpPr>
            <p:cNvPr id="5690" name="Google Shape;5690;p76"/>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76"/>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76"/>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3" name="Google Shape;5693;p76"/>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4" name="Google Shape;5694;p76"/>
          <p:cNvGrpSpPr/>
          <p:nvPr/>
        </p:nvGrpSpPr>
        <p:grpSpPr>
          <a:xfrm>
            <a:off x="1827005" y="2885417"/>
            <a:ext cx="216271" cy="371814"/>
            <a:chOff x="-39205300" y="3220175"/>
            <a:chExt cx="185100" cy="318225"/>
          </a:xfrm>
        </p:grpSpPr>
        <p:sp>
          <p:nvSpPr>
            <p:cNvPr id="5695" name="Google Shape;5695;p76"/>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76"/>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7" name="Google Shape;5697;p76"/>
          <p:cNvGrpSpPr/>
          <p:nvPr/>
        </p:nvGrpSpPr>
        <p:grpSpPr>
          <a:xfrm>
            <a:off x="1792533" y="3345488"/>
            <a:ext cx="300016" cy="369273"/>
            <a:chOff x="-39248625" y="3588600"/>
            <a:chExt cx="256775" cy="316050"/>
          </a:xfrm>
        </p:grpSpPr>
        <p:sp>
          <p:nvSpPr>
            <p:cNvPr id="5698" name="Google Shape;5698;p76"/>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76"/>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0" name="Google Shape;5700;p76"/>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76"/>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2" name="Google Shape;5702;p76"/>
          <p:cNvGrpSpPr/>
          <p:nvPr/>
        </p:nvGrpSpPr>
        <p:grpSpPr>
          <a:xfrm>
            <a:off x="1243246" y="1533504"/>
            <a:ext cx="429504" cy="370879"/>
            <a:chOff x="-42651700" y="3217825"/>
            <a:chExt cx="367600" cy="317425"/>
          </a:xfrm>
        </p:grpSpPr>
        <p:sp>
          <p:nvSpPr>
            <p:cNvPr id="5703" name="Google Shape;5703;p76"/>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76"/>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76"/>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76"/>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7" name="Google Shape;5707;p76"/>
          <p:cNvGrpSpPr/>
          <p:nvPr/>
        </p:nvGrpSpPr>
        <p:grpSpPr>
          <a:xfrm>
            <a:off x="1278678" y="1973154"/>
            <a:ext cx="358640" cy="363226"/>
            <a:chOff x="-42617300" y="3587775"/>
            <a:chExt cx="306950" cy="310875"/>
          </a:xfrm>
        </p:grpSpPr>
        <p:sp>
          <p:nvSpPr>
            <p:cNvPr id="5708" name="Google Shape;5708;p76"/>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76"/>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0" name="Google Shape;5710;p76"/>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1" name="Google Shape;5711;p76"/>
          <p:cNvGrpSpPr/>
          <p:nvPr/>
        </p:nvGrpSpPr>
        <p:grpSpPr>
          <a:xfrm>
            <a:off x="3450506" y="1557895"/>
            <a:ext cx="376926" cy="370324"/>
            <a:chOff x="-40748275" y="3238700"/>
            <a:chExt cx="322600" cy="316950"/>
          </a:xfrm>
        </p:grpSpPr>
        <p:sp>
          <p:nvSpPr>
            <p:cNvPr id="5712" name="Google Shape;5712;p76"/>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76"/>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76"/>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76"/>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76"/>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76"/>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8" name="Google Shape;5718;p76"/>
          <p:cNvGrpSpPr/>
          <p:nvPr/>
        </p:nvGrpSpPr>
        <p:grpSpPr>
          <a:xfrm>
            <a:off x="3453062" y="2025879"/>
            <a:ext cx="371814" cy="338690"/>
            <a:chOff x="-40745125" y="3632900"/>
            <a:chExt cx="318225" cy="289875"/>
          </a:xfrm>
        </p:grpSpPr>
        <p:sp>
          <p:nvSpPr>
            <p:cNvPr id="5719" name="Google Shape;5719;p76"/>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76"/>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76"/>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76"/>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76"/>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6"/>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76"/>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6" name="Google Shape;5726;p76"/>
          <p:cNvGrpSpPr/>
          <p:nvPr/>
        </p:nvGrpSpPr>
        <p:grpSpPr>
          <a:xfrm>
            <a:off x="3457209" y="2437089"/>
            <a:ext cx="363518" cy="370178"/>
            <a:chOff x="-40742750" y="3972175"/>
            <a:chExt cx="311125" cy="316825"/>
          </a:xfrm>
        </p:grpSpPr>
        <p:sp>
          <p:nvSpPr>
            <p:cNvPr id="5727" name="Google Shape;5727;p76"/>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76"/>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9" name="Google Shape;5729;p76"/>
          <p:cNvGrpSpPr/>
          <p:nvPr/>
        </p:nvGrpSpPr>
        <p:grpSpPr>
          <a:xfrm>
            <a:off x="2239871" y="2887257"/>
            <a:ext cx="266892" cy="369974"/>
            <a:chOff x="-38860325" y="3221750"/>
            <a:chExt cx="228425" cy="316650"/>
          </a:xfrm>
        </p:grpSpPr>
        <p:sp>
          <p:nvSpPr>
            <p:cNvPr id="5730" name="Google Shape;5730;p76"/>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76"/>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76"/>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76"/>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4" name="Google Shape;5734;p76"/>
          <p:cNvGrpSpPr/>
          <p:nvPr/>
        </p:nvGrpSpPr>
        <p:grpSpPr>
          <a:xfrm>
            <a:off x="2190678" y="3349314"/>
            <a:ext cx="380081" cy="367111"/>
            <a:chOff x="-38905225" y="3591875"/>
            <a:chExt cx="325300" cy="314200"/>
          </a:xfrm>
        </p:grpSpPr>
        <p:sp>
          <p:nvSpPr>
            <p:cNvPr id="5735" name="Google Shape;5735;p76"/>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76"/>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76"/>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8" name="Google Shape;5738;p76"/>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9" name="Google Shape;5739;p76"/>
          <p:cNvGrpSpPr/>
          <p:nvPr/>
        </p:nvGrpSpPr>
        <p:grpSpPr>
          <a:xfrm>
            <a:off x="3997427" y="3334394"/>
            <a:ext cx="290815" cy="369740"/>
            <a:chOff x="-37370925" y="3579105"/>
            <a:chExt cx="248900" cy="316450"/>
          </a:xfrm>
        </p:grpSpPr>
        <p:sp>
          <p:nvSpPr>
            <p:cNvPr id="5740" name="Google Shape;5740;p76"/>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76"/>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2" name="Google Shape;5742;p76"/>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76"/>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4" name="Google Shape;5744;p76"/>
          <p:cNvGrpSpPr/>
          <p:nvPr/>
        </p:nvGrpSpPr>
        <p:grpSpPr>
          <a:xfrm>
            <a:off x="1690803" y="2412465"/>
            <a:ext cx="371814" cy="369974"/>
            <a:chOff x="-42259725" y="3951100"/>
            <a:chExt cx="318225" cy="316650"/>
          </a:xfrm>
        </p:grpSpPr>
        <p:sp>
          <p:nvSpPr>
            <p:cNvPr id="5745" name="Google Shape;5745;p76"/>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76"/>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76"/>
          <p:cNvGrpSpPr/>
          <p:nvPr/>
        </p:nvGrpSpPr>
        <p:grpSpPr>
          <a:xfrm>
            <a:off x="3889164" y="1591486"/>
            <a:ext cx="370879" cy="337755"/>
            <a:chOff x="-40378075" y="3267450"/>
            <a:chExt cx="317425" cy="289075"/>
          </a:xfrm>
        </p:grpSpPr>
        <p:sp>
          <p:nvSpPr>
            <p:cNvPr id="5748" name="Google Shape;5748;p76"/>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76"/>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76"/>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76"/>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76"/>
          <p:cNvGrpSpPr/>
          <p:nvPr/>
        </p:nvGrpSpPr>
        <p:grpSpPr>
          <a:xfrm>
            <a:off x="3892830" y="1992754"/>
            <a:ext cx="363548" cy="369974"/>
            <a:chOff x="-40372575" y="3604550"/>
            <a:chExt cx="311150" cy="316650"/>
          </a:xfrm>
        </p:grpSpPr>
        <p:sp>
          <p:nvSpPr>
            <p:cNvPr id="5753" name="Google Shape;5753;p76"/>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76"/>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76"/>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6" name="Google Shape;5756;p76"/>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7" name="Google Shape;5757;p76"/>
          <p:cNvGrpSpPr/>
          <p:nvPr/>
        </p:nvGrpSpPr>
        <p:grpSpPr>
          <a:xfrm>
            <a:off x="2616780" y="2885417"/>
            <a:ext cx="399038" cy="372165"/>
            <a:chOff x="-38542250" y="3220175"/>
            <a:chExt cx="341525" cy="318525"/>
          </a:xfrm>
        </p:grpSpPr>
        <p:sp>
          <p:nvSpPr>
            <p:cNvPr id="5758" name="Google Shape;5758;p76"/>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76"/>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76"/>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1" name="Google Shape;5761;p76"/>
          <p:cNvGrpSpPr/>
          <p:nvPr/>
        </p:nvGrpSpPr>
        <p:grpSpPr>
          <a:xfrm>
            <a:off x="2638712" y="3344787"/>
            <a:ext cx="369974" cy="369068"/>
            <a:chOff x="-38537400" y="3588000"/>
            <a:chExt cx="316650" cy="315875"/>
          </a:xfrm>
        </p:grpSpPr>
        <p:sp>
          <p:nvSpPr>
            <p:cNvPr id="5762" name="Google Shape;5762;p76"/>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76"/>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76"/>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76"/>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76"/>
          <p:cNvGrpSpPr/>
          <p:nvPr/>
        </p:nvGrpSpPr>
        <p:grpSpPr>
          <a:xfrm>
            <a:off x="2637792" y="3802316"/>
            <a:ext cx="371814" cy="369974"/>
            <a:chOff x="-38538975" y="3954250"/>
            <a:chExt cx="318225" cy="316650"/>
          </a:xfrm>
        </p:grpSpPr>
        <p:sp>
          <p:nvSpPr>
            <p:cNvPr id="5767" name="Google Shape;5767;p76"/>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76"/>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9" name="Google Shape;5769;p76"/>
          <p:cNvGrpSpPr/>
          <p:nvPr/>
        </p:nvGrpSpPr>
        <p:grpSpPr>
          <a:xfrm>
            <a:off x="3955104" y="3797243"/>
            <a:ext cx="375465" cy="371814"/>
            <a:chOff x="-37385100" y="3949908"/>
            <a:chExt cx="321350" cy="318225"/>
          </a:xfrm>
        </p:grpSpPr>
        <p:sp>
          <p:nvSpPr>
            <p:cNvPr id="5770" name="Google Shape;5770;p76"/>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76"/>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76"/>
          <p:cNvGrpSpPr/>
          <p:nvPr/>
        </p:nvGrpSpPr>
        <p:grpSpPr>
          <a:xfrm>
            <a:off x="2130763" y="1532803"/>
            <a:ext cx="370909" cy="370675"/>
            <a:chOff x="-41895050" y="3217225"/>
            <a:chExt cx="317450" cy="317250"/>
          </a:xfrm>
        </p:grpSpPr>
        <p:sp>
          <p:nvSpPr>
            <p:cNvPr id="5773" name="Google Shape;5773;p76"/>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76"/>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76"/>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76"/>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76"/>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76"/>
          <p:cNvGrpSpPr/>
          <p:nvPr/>
        </p:nvGrpSpPr>
        <p:grpSpPr>
          <a:xfrm>
            <a:off x="2130310" y="1969737"/>
            <a:ext cx="371814" cy="369974"/>
            <a:chOff x="-41893475" y="3584850"/>
            <a:chExt cx="318225" cy="316650"/>
          </a:xfrm>
        </p:grpSpPr>
        <p:sp>
          <p:nvSpPr>
            <p:cNvPr id="5779" name="Google Shape;5779;p76"/>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76"/>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76"/>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76"/>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3" name="Google Shape;5783;p76"/>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76"/>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5" name="Google Shape;5785;p76"/>
          <p:cNvGrpSpPr/>
          <p:nvPr/>
        </p:nvGrpSpPr>
        <p:grpSpPr>
          <a:xfrm>
            <a:off x="900338" y="3365029"/>
            <a:ext cx="337522" cy="370909"/>
            <a:chOff x="-39998250" y="3605325"/>
            <a:chExt cx="288875" cy="317450"/>
          </a:xfrm>
        </p:grpSpPr>
        <p:sp>
          <p:nvSpPr>
            <p:cNvPr id="5786" name="Google Shape;5786;p76"/>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76"/>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8" name="Google Shape;5788;p76"/>
          <p:cNvGrpSpPr/>
          <p:nvPr/>
        </p:nvGrpSpPr>
        <p:grpSpPr>
          <a:xfrm>
            <a:off x="884112" y="3823493"/>
            <a:ext cx="369974" cy="369945"/>
            <a:chOff x="-40011050" y="3972375"/>
            <a:chExt cx="316650" cy="316625"/>
          </a:xfrm>
        </p:grpSpPr>
        <p:sp>
          <p:nvSpPr>
            <p:cNvPr id="5789" name="Google Shape;5789;p76"/>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76"/>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1" name="Google Shape;5791;p76"/>
          <p:cNvGrpSpPr/>
          <p:nvPr/>
        </p:nvGrpSpPr>
        <p:grpSpPr>
          <a:xfrm>
            <a:off x="3116043" y="2888192"/>
            <a:ext cx="266921" cy="369039"/>
            <a:chOff x="-38129425" y="3222550"/>
            <a:chExt cx="228450" cy="315850"/>
          </a:xfrm>
        </p:grpSpPr>
        <p:sp>
          <p:nvSpPr>
            <p:cNvPr id="5792" name="Google Shape;5792;p76"/>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76"/>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4" name="Google Shape;5794;p76"/>
          <p:cNvGrpSpPr/>
          <p:nvPr/>
        </p:nvGrpSpPr>
        <p:grpSpPr>
          <a:xfrm>
            <a:off x="3071012" y="3344787"/>
            <a:ext cx="371785" cy="369974"/>
            <a:chOff x="-38172725" y="3588000"/>
            <a:chExt cx="318200" cy="316650"/>
          </a:xfrm>
        </p:grpSpPr>
        <p:sp>
          <p:nvSpPr>
            <p:cNvPr id="5795" name="Google Shape;5795;p76"/>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76"/>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76"/>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76"/>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76"/>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76"/>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76"/>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76"/>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3" name="Google Shape;5803;p76"/>
          <p:cNvGrpSpPr/>
          <p:nvPr/>
        </p:nvGrpSpPr>
        <p:grpSpPr>
          <a:xfrm>
            <a:off x="3146914" y="3803222"/>
            <a:ext cx="219981" cy="369974"/>
            <a:chOff x="-38109725" y="3955025"/>
            <a:chExt cx="188275" cy="316650"/>
          </a:xfrm>
        </p:grpSpPr>
        <p:sp>
          <p:nvSpPr>
            <p:cNvPr id="5804" name="Google Shape;5804;p76"/>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76"/>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6" name="Google Shape;5806;p76"/>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7" name="Google Shape;5807;p76"/>
          <p:cNvGrpSpPr/>
          <p:nvPr/>
        </p:nvGrpSpPr>
        <p:grpSpPr>
          <a:xfrm>
            <a:off x="2562313" y="1534643"/>
            <a:ext cx="373654" cy="369068"/>
            <a:chOff x="-41530375" y="3218800"/>
            <a:chExt cx="319800" cy="315875"/>
          </a:xfrm>
        </p:grpSpPr>
        <p:sp>
          <p:nvSpPr>
            <p:cNvPr id="5808" name="Google Shape;5808;p76"/>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76"/>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0" name="Google Shape;5810;p76"/>
          <p:cNvGrpSpPr/>
          <p:nvPr/>
        </p:nvGrpSpPr>
        <p:grpSpPr>
          <a:xfrm>
            <a:off x="2564607" y="2049801"/>
            <a:ext cx="369068" cy="289004"/>
            <a:chOff x="-41526450" y="3653375"/>
            <a:chExt cx="315875" cy="247350"/>
          </a:xfrm>
        </p:grpSpPr>
        <p:sp>
          <p:nvSpPr>
            <p:cNvPr id="5811" name="Google Shape;5811;p76"/>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76"/>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3" name="Google Shape;5813;p76"/>
          <p:cNvGrpSpPr/>
          <p:nvPr/>
        </p:nvGrpSpPr>
        <p:grpSpPr>
          <a:xfrm>
            <a:off x="2565994" y="2412465"/>
            <a:ext cx="366293" cy="369974"/>
            <a:chOff x="-41526450" y="3951100"/>
            <a:chExt cx="313500" cy="316650"/>
          </a:xfrm>
        </p:grpSpPr>
        <p:sp>
          <p:nvSpPr>
            <p:cNvPr id="5814" name="Google Shape;5814;p76"/>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76"/>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76"/>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7" name="Google Shape;5817;p76"/>
          <p:cNvGrpSpPr/>
          <p:nvPr/>
        </p:nvGrpSpPr>
        <p:grpSpPr>
          <a:xfrm>
            <a:off x="1331249" y="2906594"/>
            <a:ext cx="339595" cy="371814"/>
            <a:chOff x="-39625900" y="3238300"/>
            <a:chExt cx="290650" cy="318225"/>
          </a:xfrm>
        </p:grpSpPr>
        <p:sp>
          <p:nvSpPr>
            <p:cNvPr id="5818" name="Google Shape;5818;p76"/>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76"/>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0" name="Google Shape;5820;p76"/>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1" name="Google Shape;5821;p76"/>
          <p:cNvGrpSpPr/>
          <p:nvPr/>
        </p:nvGrpSpPr>
        <p:grpSpPr>
          <a:xfrm>
            <a:off x="1325300" y="3823055"/>
            <a:ext cx="366293" cy="370441"/>
            <a:chOff x="-39647175" y="3972000"/>
            <a:chExt cx="313500" cy="317050"/>
          </a:xfrm>
        </p:grpSpPr>
        <p:sp>
          <p:nvSpPr>
            <p:cNvPr id="5822" name="Google Shape;5822;p76"/>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76"/>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76"/>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5" name="Google Shape;5825;p76"/>
          <p:cNvGrpSpPr/>
          <p:nvPr/>
        </p:nvGrpSpPr>
        <p:grpSpPr>
          <a:xfrm>
            <a:off x="3494427" y="2887053"/>
            <a:ext cx="375495" cy="370879"/>
            <a:chOff x="-37808850" y="3221575"/>
            <a:chExt cx="321375" cy="317425"/>
          </a:xfrm>
        </p:grpSpPr>
        <p:sp>
          <p:nvSpPr>
            <p:cNvPr id="5826" name="Google Shape;5826;p76"/>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76"/>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8" name="Google Shape;5828;p76"/>
          <p:cNvGrpSpPr/>
          <p:nvPr/>
        </p:nvGrpSpPr>
        <p:grpSpPr>
          <a:xfrm>
            <a:off x="3503201" y="3409084"/>
            <a:ext cx="372749" cy="241158"/>
            <a:chOff x="-37806500" y="3643030"/>
            <a:chExt cx="319025" cy="206400"/>
          </a:xfrm>
        </p:grpSpPr>
        <p:sp>
          <p:nvSpPr>
            <p:cNvPr id="5829" name="Google Shape;5829;p76"/>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76"/>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1" name="Google Shape;5831;p76"/>
          <p:cNvGrpSpPr/>
          <p:nvPr/>
        </p:nvGrpSpPr>
        <p:grpSpPr>
          <a:xfrm>
            <a:off x="3505508" y="3801381"/>
            <a:ext cx="368134" cy="371814"/>
            <a:chOff x="-37804925" y="3953450"/>
            <a:chExt cx="315075" cy="318225"/>
          </a:xfrm>
        </p:grpSpPr>
        <p:sp>
          <p:nvSpPr>
            <p:cNvPr id="5832" name="Google Shape;5832;p76"/>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76"/>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76"/>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5" name="Google Shape;5835;p76"/>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6" name="Google Shape;5836;p76"/>
          <p:cNvGrpSpPr/>
          <p:nvPr/>
        </p:nvGrpSpPr>
        <p:grpSpPr>
          <a:xfrm>
            <a:off x="4860977" y="1553988"/>
            <a:ext cx="355663" cy="308725"/>
            <a:chOff x="-28462125" y="3199700"/>
            <a:chExt cx="298550" cy="259150"/>
          </a:xfrm>
        </p:grpSpPr>
        <p:sp>
          <p:nvSpPr>
            <p:cNvPr id="5837" name="Google Shape;5837;p76"/>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76"/>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76"/>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0" name="Google Shape;5840;p76"/>
          <p:cNvGrpSpPr/>
          <p:nvPr/>
        </p:nvGrpSpPr>
        <p:grpSpPr>
          <a:xfrm>
            <a:off x="4861930" y="1988678"/>
            <a:ext cx="353757" cy="352833"/>
            <a:chOff x="-28461325" y="3545475"/>
            <a:chExt cx="296950" cy="296175"/>
          </a:xfrm>
        </p:grpSpPr>
        <p:sp>
          <p:nvSpPr>
            <p:cNvPr id="5841" name="Google Shape;5841;p76"/>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76"/>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76"/>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76"/>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76"/>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76"/>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7" name="Google Shape;5847;p76"/>
          <p:cNvGrpSpPr/>
          <p:nvPr/>
        </p:nvGrpSpPr>
        <p:grpSpPr>
          <a:xfrm>
            <a:off x="4858162" y="2438722"/>
            <a:ext cx="361292" cy="352803"/>
            <a:chOff x="-28463700" y="3914875"/>
            <a:chExt cx="303275" cy="296150"/>
          </a:xfrm>
        </p:grpSpPr>
        <p:sp>
          <p:nvSpPr>
            <p:cNvPr id="5848" name="Google Shape;5848;p76"/>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76"/>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0" name="Google Shape;5850;p76"/>
          <p:cNvGrpSpPr/>
          <p:nvPr/>
        </p:nvGrpSpPr>
        <p:grpSpPr>
          <a:xfrm>
            <a:off x="7092947" y="1594805"/>
            <a:ext cx="351880" cy="227092"/>
            <a:chOff x="-26573400" y="3224125"/>
            <a:chExt cx="295375" cy="190625"/>
          </a:xfrm>
        </p:grpSpPr>
        <p:sp>
          <p:nvSpPr>
            <p:cNvPr id="5851" name="Google Shape;5851;p76"/>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76"/>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3" name="Google Shape;5853;p76"/>
          <p:cNvGrpSpPr/>
          <p:nvPr/>
        </p:nvGrpSpPr>
        <p:grpSpPr>
          <a:xfrm>
            <a:off x="7092947" y="1989140"/>
            <a:ext cx="351880" cy="351910"/>
            <a:chOff x="-26573400" y="3546250"/>
            <a:chExt cx="295375" cy="295400"/>
          </a:xfrm>
        </p:grpSpPr>
        <p:sp>
          <p:nvSpPr>
            <p:cNvPr id="5854" name="Google Shape;5854;p76"/>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76"/>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76"/>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76"/>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76"/>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9" name="Google Shape;5859;p76"/>
          <p:cNvGrpSpPr/>
          <p:nvPr/>
        </p:nvGrpSpPr>
        <p:grpSpPr>
          <a:xfrm>
            <a:off x="7081228" y="2439049"/>
            <a:ext cx="375319" cy="352148"/>
            <a:chOff x="-26583625" y="3917025"/>
            <a:chExt cx="315050" cy="295600"/>
          </a:xfrm>
        </p:grpSpPr>
        <p:sp>
          <p:nvSpPr>
            <p:cNvPr id="5860" name="Google Shape;5860;p76"/>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76"/>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76"/>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76"/>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4" name="Google Shape;5864;p76"/>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5" name="Google Shape;5865;p76"/>
          <p:cNvGrpSpPr/>
          <p:nvPr/>
        </p:nvGrpSpPr>
        <p:grpSpPr>
          <a:xfrm>
            <a:off x="5779742" y="3398079"/>
            <a:ext cx="289039" cy="352833"/>
            <a:chOff x="-24694925" y="3518700"/>
            <a:chExt cx="242625" cy="296175"/>
          </a:xfrm>
        </p:grpSpPr>
        <p:sp>
          <p:nvSpPr>
            <p:cNvPr id="5866" name="Google Shape;5866;p76"/>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76"/>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76"/>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76"/>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0" name="Google Shape;5870;p76"/>
          <p:cNvGrpSpPr/>
          <p:nvPr/>
        </p:nvGrpSpPr>
        <p:grpSpPr>
          <a:xfrm>
            <a:off x="5779280" y="3848107"/>
            <a:ext cx="289962" cy="352833"/>
            <a:chOff x="-24709100" y="3888875"/>
            <a:chExt cx="243400" cy="296175"/>
          </a:xfrm>
        </p:grpSpPr>
        <p:sp>
          <p:nvSpPr>
            <p:cNvPr id="5871" name="Google Shape;5871;p76"/>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76"/>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76"/>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4" name="Google Shape;5874;p76"/>
          <p:cNvGrpSpPr/>
          <p:nvPr/>
        </p:nvGrpSpPr>
        <p:grpSpPr>
          <a:xfrm>
            <a:off x="7979280" y="2920770"/>
            <a:ext cx="356556" cy="349557"/>
            <a:chOff x="-22863675" y="3131775"/>
            <a:chExt cx="299300" cy="293425"/>
          </a:xfrm>
        </p:grpSpPr>
        <p:sp>
          <p:nvSpPr>
            <p:cNvPr id="5875" name="Google Shape;5875;p76"/>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76"/>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76"/>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8" name="Google Shape;5878;p76"/>
          <p:cNvGrpSpPr/>
          <p:nvPr/>
        </p:nvGrpSpPr>
        <p:grpSpPr>
          <a:xfrm>
            <a:off x="5322144" y="1531949"/>
            <a:ext cx="310602" cy="352803"/>
            <a:chOff x="-28069875" y="3175300"/>
            <a:chExt cx="260725" cy="296150"/>
          </a:xfrm>
        </p:grpSpPr>
        <p:sp>
          <p:nvSpPr>
            <p:cNvPr id="5879" name="Google Shape;5879;p76"/>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76"/>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76"/>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76"/>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76"/>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76"/>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76"/>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76"/>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76"/>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8" name="Google Shape;5888;p76"/>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9" name="Google Shape;5889;p76"/>
          <p:cNvGrpSpPr/>
          <p:nvPr/>
        </p:nvGrpSpPr>
        <p:grpSpPr>
          <a:xfrm>
            <a:off x="5363423" y="2439183"/>
            <a:ext cx="228045" cy="351880"/>
            <a:chOff x="-28032075" y="3916450"/>
            <a:chExt cx="191425" cy="295375"/>
          </a:xfrm>
        </p:grpSpPr>
        <p:sp>
          <p:nvSpPr>
            <p:cNvPr id="5890" name="Google Shape;5890;p76"/>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76"/>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76"/>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3" name="Google Shape;5893;p76"/>
          <p:cNvGrpSpPr/>
          <p:nvPr/>
        </p:nvGrpSpPr>
        <p:grpSpPr>
          <a:xfrm>
            <a:off x="7528769" y="1531934"/>
            <a:ext cx="352833" cy="352833"/>
            <a:chOff x="-26201650" y="3176075"/>
            <a:chExt cx="296175" cy="296175"/>
          </a:xfrm>
        </p:grpSpPr>
        <p:sp>
          <p:nvSpPr>
            <p:cNvPr id="5894" name="Google Shape;5894;p76"/>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76"/>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6" name="Google Shape;5896;p76"/>
          <p:cNvGrpSpPr/>
          <p:nvPr/>
        </p:nvGrpSpPr>
        <p:grpSpPr>
          <a:xfrm>
            <a:off x="7528293" y="1989155"/>
            <a:ext cx="353786" cy="351880"/>
            <a:chOff x="-26204800" y="3547050"/>
            <a:chExt cx="296975" cy="295375"/>
          </a:xfrm>
        </p:grpSpPr>
        <p:sp>
          <p:nvSpPr>
            <p:cNvPr id="5897" name="Google Shape;5897;p76"/>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76"/>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99" name="Google Shape;5899;p76"/>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0" name="Google Shape;5900;p76"/>
          <p:cNvGrpSpPr/>
          <p:nvPr/>
        </p:nvGrpSpPr>
        <p:grpSpPr>
          <a:xfrm>
            <a:off x="6199548" y="2919133"/>
            <a:ext cx="345328" cy="352833"/>
            <a:chOff x="-24353875" y="3147725"/>
            <a:chExt cx="289875" cy="296175"/>
          </a:xfrm>
        </p:grpSpPr>
        <p:sp>
          <p:nvSpPr>
            <p:cNvPr id="5901" name="Google Shape;5901;p76"/>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76"/>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3" name="Google Shape;5903;p76"/>
          <p:cNvGrpSpPr/>
          <p:nvPr/>
        </p:nvGrpSpPr>
        <p:grpSpPr>
          <a:xfrm>
            <a:off x="6207530" y="3398540"/>
            <a:ext cx="329365" cy="351910"/>
            <a:chOff x="-24344425" y="3519475"/>
            <a:chExt cx="276475" cy="295400"/>
          </a:xfrm>
        </p:grpSpPr>
        <p:sp>
          <p:nvSpPr>
            <p:cNvPr id="5904" name="Google Shape;5904;p76"/>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76"/>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6" name="Google Shape;5906;p76"/>
          <p:cNvGrpSpPr/>
          <p:nvPr/>
        </p:nvGrpSpPr>
        <p:grpSpPr>
          <a:xfrm>
            <a:off x="6197210" y="3850460"/>
            <a:ext cx="350004" cy="348128"/>
            <a:chOff x="-24353075" y="3891250"/>
            <a:chExt cx="293800" cy="292225"/>
          </a:xfrm>
        </p:grpSpPr>
        <p:sp>
          <p:nvSpPr>
            <p:cNvPr id="5907" name="Google Shape;5907;p76"/>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76"/>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9" name="Google Shape;5909;p76"/>
          <p:cNvGrpSpPr/>
          <p:nvPr/>
        </p:nvGrpSpPr>
        <p:grpSpPr>
          <a:xfrm>
            <a:off x="7980681" y="3398763"/>
            <a:ext cx="353757" cy="351463"/>
            <a:chOff x="-22845575" y="3504075"/>
            <a:chExt cx="296950" cy="295025"/>
          </a:xfrm>
        </p:grpSpPr>
        <p:sp>
          <p:nvSpPr>
            <p:cNvPr id="5910" name="Google Shape;5910;p76"/>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76"/>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2" name="Google Shape;5912;p76"/>
          <p:cNvGrpSpPr/>
          <p:nvPr/>
        </p:nvGrpSpPr>
        <p:grpSpPr>
          <a:xfrm>
            <a:off x="5773862" y="1532411"/>
            <a:ext cx="299344" cy="351880"/>
            <a:chOff x="-27691025" y="3175300"/>
            <a:chExt cx="251275" cy="295375"/>
          </a:xfrm>
        </p:grpSpPr>
        <p:sp>
          <p:nvSpPr>
            <p:cNvPr id="5913" name="Google Shape;5913;p76"/>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76"/>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76"/>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76"/>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7" name="Google Shape;5917;p76"/>
          <p:cNvGrpSpPr/>
          <p:nvPr/>
        </p:nvGrpSpPr>
        <p:grpSpPr>
          <a:xfrm>
            <a:off x="5746179" y="2051087"/>
            <a:ext cx="354710" cy="228015"/>
            <a:chOff x="-27721750" y="3598250"/>
            <a:chExt cx="297750" cy="191400"/>
          </a:xfrm>
        </p:grpSpPr>
        <p:sp>
          <p:nvSpPr>
            <p:cNvPr id="5918" name="Google Shape;5918;p76"/>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76"/>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0" name="Google Shape;5920;p76"/>
          <p:cNvGrpSpPr/>
          <p:nvPr/>
        </p:nvGrpSpPr>
        <p:grpSpPr>
          <a:xfrm>
            <a:off x="5747579" y="2444633"/>
            <a:ext cx="351910" cy="340980"/>
            <a:chOff x="-27719400" y="3925600"/>
            <a:chExt cx="295400" cy="286225"/>
          </a:xfrm>
        </p:grpSpPr>
        <p:sp>
          <p:nvSpPr>
            <p:cNvPr id="5921" name="Google Shape;5921;p76"/>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76"/>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3" name="Google Shape;5923;p76"/>
          <p:cNvGrpSpPr/>
          <p:nvPr/>
        </p:nvGrpSpPr>
        <p:grpSpPr>
          <a:xfrm>
            <a:off x="7968851" y="1531473"/>
            <a:ext cx="353757" cy="353757"/>
            <a:chOff x="-25834600" y="3176875"/>
            <a:chExt cx="296950" cy="296950"/>
          </a:xfrm>
        </p:grpSpPr>
        <p:sp>
          <p:nvSpPr>
            <p:cNvPr id="5924" name="Google Shape;5924;p76"/>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76"/>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76"/>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76"/>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76"/>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9" name="Google Shape;5929;p76"/>
          <p:cNvGrpSpPr/>
          <p:nvPr/>
        </p:nvGrpSpPr>
        <p:grpSpPr>
          <a:xfrm>
            <a:off x="7968851" y="1999474"/>
            <a:ext cx="353757" cy="331241"/>
            <a:chOff x="-25834600" y="3564375"/>
            <a:chExt cx="296950" cy="278050"/>
          </a:xfrm>
        </p:grpSpPr>
        <p:sp>
          <p:nvSpPr>
            <p:cNvPr id="5930" name="Google Shape;5930;p76"/>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76"/>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76"/>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76"/>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76"/>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76"/>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76"/>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76"/>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8" name="Google Shape;5938;p76"/>
          <p:cNvGrpSpPr/>
          <p:nvPr/>
        </p:nvGrpSpPr>
        <p:grpSpPr>
          <a:xfrm>
            <a:off x="7966974" y="2438826"/>
            <a:ext cx="357509" cy="352595"/>
            <a:chOff x="-25834600" y="3915850"/>
            <a:chExt cx="300100" cy="295975"/>
          </a:xfrm>
        </p:grpSpPr>
        <p:sp>
          <p:nvSpPr>
            <p:cNvPr id="5939" name="Google Shape;5939;p76"/>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76"/>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76"/>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76"/>
          <p:cNvGrpSpPr/>
          <p:nvPr/>
        </p:nvGrpSpPr>
        <p:grpSpPr>
          <a:xfrm>
            <a:off x="6702402" y="2920056"/>
            <a:ext cx="228968" cy="350987"/>
            <a:chOff x="-23930925" y="3149300"/>
            <a:chExt cx="192200" cy="294625"/>
          </a:xfrm>
        </p:grpSpPr>
        <p:sp>
          <p:nvSpPr>
            <p:cNvPr id="5943" name="Google Shape;5943;p76"/>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76"/>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76"/>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76"/>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7" name="Google Shape;5947;p76"/>
          <p:cNvGrpSpPr/>
          <p:nvPr/>
        </p:nvGrpSpPr>
        <p:grpSpPr>
          <a:xfrm>
            <a:off x="6659232" y="3398540"/>
            <a:ext cx="315307" cy="351910"/>
            <a:chOff x="-23962425" y="3519475"/>
            <a:chExt cx="264675" cy="295400"/>
          </a:xfrm>
        </p:grpSpPr>
        <p:sp>
          <p:nvSpPr>
            <p:cNvPr id="5948" name="Google Shape;5948;p76"/>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76"/>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0" name="Google Shape;5950;p76"/>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1" name="Google Shape;5951;p76"/>
          <p:cNvGrpSpPr/>
          <p:nvPr/>
        </p:nvGrpSpPr>
        <p:grpSpPr>
          <a:xfrm>
            <a:off x="8037908" y="3848584"/>
            <a:ext cx="239302" cy="351880"/>
            <a:chOff x="-22788075" y="3904625"/>
            <a:chExt cx="200875" cy="295375"/>
          </a:xfrm>
        </p:grpSpPr>
        <p:sp>
          <p:nvSpPr>
            <p:cNvPr id="5952" name="Google Shape;5952;p76"/>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76"/>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76"/>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76"/>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6" name="Google Shape;5956;p76"/>
          <p:cNvGrpSpPr/>
          <p:nvPr/>
        </p:nvGrpSpPr>
        <p:grpSpPr>
          <a:xfrm>
            <a:off x="6193206" y="1531949"/>
            <a:ext cx="354710" cy="352803"/>
            <a:chOff x="-27351575" y="3175300"/>
            <a:chExt cx="297750" cy="296150"/>
          </a:xfrm>
        </p:grpSpPr>
        <p:sp>
          <p:nvSpPr>
            <p:cNvPr id="5957" name="Google Shape;5957;p76"/>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76"/>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76"/>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76"/>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1" name="Google Shape;5961;p76"/>
          <p:cNvGrpSpPr/>
          <p:nvPr/>
        </p:nvGrpSpPr>
        <p:grpSpPr>
          <a:xfrm>
            <a:off x="6235914" y="1988559"/>
            <a:ext cx="269293" cy="353072"/>
            <a:chOff x="-27313750" y="3545275"/>
            <a:chExt cx="226050" cy="296375"/>
          </a:xfrm>
        </p:grpSpPr>
        <p:sp>
          <p:nvSpPr>
            <p:cNvPr id="5962" name="Google Shape;5962;p76"/>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76"/>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76"/>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5" name="Google Shape;5965;p76"/>
          <p:cNvGrpSpPr/>
          <p:nvPr/>
        </p:nvGrpSpPr>
        <p:grpSpPr>
          <a:xfrm>
            <a:off x="6193206" y="2436830"/>
            <a:ext cx="354710" cy="356586"/>
            <a:chOff x="-27351575" y="3915650"/>
            <a:chExt cx="297750" cy="299325"/>
          </a:xfrm>
        </p:grpSpPr>
        <p:sp>
          <p:nvSpPr>
            <p:cNvPr id="5966" name="Google Shape;5966;p76"/>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76"/>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8" name="Google Shape;5968;p76"/>
          <p:cNvGrpSpPr/>
          <p:nvPr/>
        </p:nvGrpSpPr>
        <p:grpSpPr>
          <a:xfrm>
            <a:off x="4880696" y="2919029"/>
            <a:ext cx="319060" cy="353042"/>
            <a:chOff x="-25445525" y="3175900"/>
            <a:chExt cx="267825" cy="296350"/>
          </a:xfrm>
        </p:grpSpPr>
        <p:sp>
          <p:nvSpPr>
            <p:cNvPr id="5969" name="Google Shape;5969;p76"/>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76"/>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76"/>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2" name="Google Shape;5972;p76"/>
          <p:cNvGrpSpPr/>
          <p:nvPr/>
        </p:nvGrpSpPr>
        <p:grpSpPr>
          <a:xfrm>
            <a:off x="4862410" y="3409352"/>
            <a:ext cx="355633" cy="330288"/>
            <a:chOff x="-25465200" y="3565175"/>
            <a:chExt cx="298525" cy="277250"/>
          </a:xfrm>
        </p:grpSpPr>
        <p:sp>
          <p:nvSpPr>
            <p:cNvPr id="5973" name="Google Shape;5973;p76"/>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76"/>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5" name="Google Shape;5975;p76"/>
          <p:cNvGrpSpPr/>
          <p:nvPr/>
        </p:nvGrpSpPr>
        <p:grpSpPr>
          <a:xfrm>
            <a:off x="4861948" y="3848882"/>
            <a:ext cx="356556" cy="351285"/>
            <a:chOff x="-25465200" y="3916150"/>
            <a:chExt cx="299300" cy="294875"/>
          </a:xfrm>
        </p:grpSpPr>
        <p:sp>
          <p:nvSpPr>
            <p:cNvPr id="5976" name="Google Shape;5976;p76"/>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76"/>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8" name="Google Shape;5978;p76"/>
          <p:cNvGrpSpPr/>
          <p:nvPr/>
        </p:nvGrpSpPr>
        <p:grpSpPr>
          <a:xfrm>
            <a:off x="7089388" y="2919148"/>
            <a:ext cx="351880" cy="352803"/>
            <a:chOff x="-23615075" y="3148525"/>
            <a:chExt cx="295375" cy="296150"/>
          </a:xfrm>
        </p:grpSpPr>
        <p:sp>
          <p:nvSpPr>
            <p:cNvPr id="5979" name="Google Shape;5979;p76"/>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76"/>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76"/>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76"/>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3" name="Google Shape;5983;p76"/>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4" name="Google Shape;5984;p76"/>
          <p:cNvGrpSpPr/>
          <p:nvPr/>
        </p:nvGrpSpPr>
        <p:grpSpPr>
          <a:xfrm>
            <a:off x="7088911" y="3858427"/>
            <a:ext cx="352833" cy="332194"/>
            <a:chOff x="-23615075" y="3906200"/>
            <a:chExt cx="296175" cy="278850"/>
          </a:xfrm>
        </p:grpSpPr>
        <p:sp>
          <p:nvSpPr>
            <p:cNvPr id="5985" name="Google Shape;5985;p76"/>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76"/>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76"/>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8" name="Google Shape;5988;p76"/>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9" name="Google Shape;5989;p76"/>
          <p:cNvGrpSpPr/>
          <p:nvPr/>
        </p:nvGrpSpPr>
        <p:grpSpPr>
          <a:xfrm>
            <a:off x="6637880" y="1532068"/>
            <a:ext cx="353757" cy="352565"/>
            <a:chOff x="-26980600" y="3175500"/>
            <a:chExt cx="296950" cy="295950"/>
          </a:xfrm>
        </p:grpSpPr>
        <p:sp>
          <p:nvSpPr>
            <p:cNvPr id="5990" name="Google Shape;5990;p76"/>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76"/>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76"/>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3" name="Google Shape;5993;p76"/>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4" name="Google Shape;5994;p76"/>
          <p:cNvGrpSpPr/>
          <p:nvPr/>
        </p:nvGrpSpPr>
        <p:grpSpPr>
          <a:xfrm>
            <a:off x="6638357" y="2470604"/>
            <a:ext cx="352803" cy="289039"/>
            <a:chOff x="-26981375" y="3951875"/>
            <a:chExt cx="296150" cy="242625"/>
          </a:xfrm>
        </p:grpSpPr>
        <p:sp>
          <p:nvSpPr>
            <p:cNvPr id="5995" name="Google Shape;5995;p76"/>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76"/>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76"/>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8" name="Google Shape;5998;p76"/>
          <p:cNvGrpSpPr/>
          <p:nvPr/>
        </p:nvGrpSpPr>
        <p:grpSpPr>
          <a:xfrm>
            <a:off x="5303399" y="2918195"/>
            <a:ext cx="351910" cy="354710"/>
            <a:chOff x="-25094250" y="3176075"/>
            <a:chExt cx="295400" cy="297750"/>
          </a:xfrm>
        </p:grpSpPr>
        <p:sp>
          <p:nvSpPr>
            <p:cNvPr id="5999" name="Google Shape;5999;p76"/>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76"/>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76"/>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76"/>
          <p:cNvGrpSpPr/>
          <p:nvPr/>
        </p:nvGrpSpPr>
        <p:grpSpPr>
          <a:xfrm>
            <a:off x="5303399" y="3398556"/>
            <a:ext cx="351910" cy="351880"/>
            <a:chOff x="-25094250" y="3547050"/>
            <a:chExt cx="295400" cy="295375"/>
          </a:xfrm>
        </p:grpSpPr>
        <p:sp>
          <p:nvSpPr>
            <p:cNvPr id="6003" name="Google Shape;6003;p76"/>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76"/>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76"/>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76"/>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76"/>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8" name="Google Shape;6008;p76"/>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9" name="Google Shape;6009;p76"/>
          <p:cNvGrpSpPr/>
          <p:nvPr/>
        </p:nvGrpSpPr>
        <p:grpSpPr>
          <a:xfrm>
            <a:off x="7535476" y="2919148"/>
            <a:ext cx="352803" cy="352803"/>
            <a:chOff x="-23245675" y="3148525"/>
            <a:chExt cx="296150" cy="296150"/>
          </a:xfrm>
        </p:grpSpPr>
        <p:sp>
          <p:nvSpPr>
            <p:cNvPr id="6010" name="Google Shape;6010;p76"/>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76"/>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6"/>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3" name="Google Shape;6013;p76"/>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4" name="Google Shape;6014;p76"/>
          <p:cNvGrpSpPr/>
          <p:nvPr/>
        </p:nvGrpSpPr>
        <p:grpSpPr>
          <a:xfrm>
            <a:off x="7535938" y="3848122"/>
            <a:ext cx="351880" cy="352803"/>
            <a:chOff x="-23244900" y="3888100"/>
            <a:chExt cx="295375" cy="296150"/>
          </a:xfrm>
        </p:grpSpPr>
        <p:sp>
          <p:nvSpPr>
            <p:cNvPr id="6015" name="Google Shape;6015;p76"/>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76"/>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76"/>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76"/>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76"/>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6"/>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76"/>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76"/>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76"/>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76"/>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76"/>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6" name="Google Shape;6026;p76"/>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030"/>
        <p:cNvGrpSpPr/>
        <p:nvPr/>
      </p:nvGrpSpPr>
      <p:grpSpPr>
        <a:xfrm>
          <a:off x="0" y="0"/>
          <a:ext cx="0" cy="0"/>
          <a:chOff x="0" y="0"/>
          <a:chExt cx="0" cy="0"/>
        </a:xfrm>
      </p:grpSpPr>
      <p:sp>
        <p:nvSpPr>
          <p:cNvPr id="6031" name="Google Shape;6031;p77"/>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032" name="Google Shape;6032;p77"/>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033" name="Google Shape;6033;p77"/>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4" name="Google Shape;6034;p77"/>
          <p:cNvGrpSpPr/>
          <p:nvPr/>
        </p:nvGrpSpPr>
        <p:grpSpPr>
          <a:xfrm>
            <a:off x="850004" y="1975418"/>
            <a:ext cx="367261" cy="367261"/>
            <a:chOff x="-65145700" y="3727425"/>
            <a:chExt cx="317425" cy="317425"/>
          </a:xfrm>
        </p:grpSpPr>
        <p:sp>
          <p:nvSpPr>
            <p:cNvPr id="6035" name="Google Shape;6035;p77"/>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77"/>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7" name="Google Shape;6037;p77"/>
          <p:cNvGrpSpPr/>
          <p:nvPr/>
        </p:nvGrpSpPr>
        <p:grpSpPr>
          <a:xfrm>
            <a:off x="853201" y="2404333"/>
            <a:ext cx="360868" cy="367261"/>
            <a:chOff x="-65144125" y="4094450"/>
            <a:chExt cx="311900" cy="317425"/>
          </a:xfrm>
        </p:grpSpPr>
        <p:sp>
          <p:nvSpPr>
            <p:cNvPr id="6038" name="Google Shape;6038;p77"/>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7"/>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77"/>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1" name="Google Shape;6041;p77"/>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2" name="Google Shape;6042;p77"/>
          <p:cNvGrpSpPr/>
          <p:nvPr/>
        </p:nvGrpSpPr>
        <p:grpSpPr>
          <a:xfrm>
            <a:off x="3056770" y="1975028"/>
            <a:ext cx="370645" cy="368042"/>
            <a:chOff x="-63250675" y="3744075"/>
            <a:chExt cx="320350" cy="318100"/>
          </a:xfrm>
        </p:grpSpPr>
        <p:sp>
          <p:nvSpPr>
            <p:cNvPr id="6043" name="Google Shape;6043;p77"/>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77"/>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7"/>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77"/>
          <p:cNvGrpSpPr/>
          <p:nvPr/>
        </p:nvGrpSpPr>
        <p:grpSpPr>
          <a:xfrm>
            <a:off x="3058462" y="2404333"/>
            <a:ext cx="367261" cy="367261"/>
            <a:chOff x="-63250675" y="4110200"/>
            <a:chExt cx="317425" cy="317425"/>
          </a:xfrm>
        </p:grpSpPr>
        <p:sp>
          <p:nvSpPr>
            <p:cNvPr id="6047" name="Google Shape;6047;p77"/>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77"/>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77"/>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77"/>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77"/>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77"/>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77"/>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77"/>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77"/>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6" name="Google Shape;6056;p77"/>
          <p:cNvGrpSpPr/>
          <p:nvPr/>
        </p:nvGrpSpPr>
        <p:grpSpPr>
          <a:xfrm>
            <a:off x="1737509" y="2901428"/>
            <a:ext cx="359075" cy="358844"/>
            <a:chOff x="-61351725" y="3372400"/>
            <a:chExt cx="310350" cy="310150"/>
          </a:xfrm>
        </p:grpSpPr>
        <p:sp>
          <p:nvSpPr>
            <p:cNvPr id="6057" name="Google Shape;6057;p77"/>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77"/>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77"/>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0" name="Google Shape;6060;p77"/>
          <p:cNvGrpSpPr/>
          <p:nvPr/>
        </p:nvGrpSpPr>
        <p:grpSpPr>
          <a:xfrm>
            <a:off x="1733864" y="3364484"/>
            <a:ext cx="366364" cy="333534"/>
            <a:chOff x="-61354875" y="3751050"/>
            <a:chExt cx="316650" cy="288275"/>
          </a:xfrm>
        </p:grpSpPr>
        <p:sp>
          <p:nvSpPr>
            <p:cNvPr id="6061" name="Google Shape;6061;p77"/>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77"/>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77"/>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4" name="Google Shape;6064;p77"/>
          <p:cNvGrpSpPr/>
          <p:nvPr/>
        </p:nvGrpSpPr>
        <p:grpSpPr>
          <a:xfrm>
            <a:off x="1733864" y="3806124"/>
            <a:ext cx="366364" cy="367290"/>
            <a:chOff x="-61354875" y="4101525"/>
            <a:chExt cx="316650" cy="317450"/>
          </a:xfrm>
        </p:grpSpPr>
        <p:sp>
          <p:nvSpPr>
            <p:cNvPr id="6065" name="Google Shape;6065;p77"/>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77"/>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77"/>
          <p:cNvGrpSpPr/>
          <p:nvPr/>
        </p:nvGrpSpPr>
        <p:grpSpPr>
          <a:xfrm>
            <a:off x="3950299" y="2898000"/>
            <a:ext cx="368157" cy="365699"/>
            <a:chOff x="-59470075" y="3308975"/>
            <a:chExt cx="318200" cy="316075"/>
          </a:xfrm>
        </p:grpSpPr>
        <p:sp>
          <p:nvSpPr>
            <p:cNvPr id="6068" name="Google Shape;6068;p77"/>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77"/>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77"/>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77"/>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77"/>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7"/>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7"/>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77"/>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77"/>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7" name="Google Shape;6077;p77"/>
          <p:cNvGrpSpPr/>
          <p:nvPr/>
        </p:nvGrpSpPr>
        <p:grpSpPr>
          <a:xfrm>
            <a:off x="1295729" y="1533705"/>
            <a:ext cx="367261" cy="364686"/>
            <a:chOff x="-64781025" y="3361050"/>
            <a:chExt cx="317425" cy="315200"/>
          </a:xfrm>
        </p:grpSpPr>
        <p:sp>
          <p:nvSpPr>
            <p:cNvPr id="6078" name="Google Shape;6078;p77"/>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77"/>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77"/>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7"/>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2" name="Google Shape;6082;p77"/>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77"/>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77"/>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5" name="Google Shape;6085;p77"/>
          <p:cNvGrpSpPr/>
          <p:nvPr/>
        </p:nvGrpSpPr>
        <p:grpSpPr>
          <a:xfrm>
            <a:off x="3500129" y="1975144"/>
            <a:ext cx="382765" cy="367810"/>
            <a:chOff x="-62890750" y="3747425"/>
            <a:chExt cx="330825" cy="317900"/>
          </a:xfrm>
        </p:grpSpPr>
        <p:sp>
          <p:nvSpPr>
            <p:cNvPr id="6086" name="Google Shape;6086;p77"/>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77"/>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77"/>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77"/>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77"/>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77"/>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77"/>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77"/>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77"/>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7"/>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77"/>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77"/>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77"/>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7"/>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0" name="Google Shape;6100;p77"/>
          <p:cNvGrpSpPr/>
          <p:nvPr/>
        </p:nvGrpSpPr>
        <p:grpSpPr>
          <a:xfrm>
            <a:off x="3507881" y="2404781"/>
            <a:ext cx="367261" cy="366364"/>
            <a:chOff x="-62884425" y="4111775"/>
            <a:chExt cx="317425" cy="316650"/>
          </a:xfrm>
        </p:grpSpPr>
        <p:sp>
          <p:nvSpPr>
            <p:cNvPr id="6101" name="Google Shape;6101;p77"/>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77"/>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3" name="Google Shape;6103;p77"/>
          <p:cNvGrpSpPr/>
          <p:nvPr/>
        </p:nvGrpSpPr>
        <p:grpSpPr>
          <a:xfrm>
            <a:off x="2180515" y="2900850"/>
            <a:ext cx="365438" cy="360001"/>
            <a:chOff x="-60991775" y="3376900"/>
            <a:chExt cx="315850" cy="311150"/>
          </a:xfrm>
        </p:grpSpPr>
        <p:sp>
          <p:nvSpPr>
            <p:cNvPr id="6104" name="Google Shape;6104;p77"/>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7"/>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77"/>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7" name="Google Shape;6107;p77"/>
          <p:cNvGrpSpPr/>
          <p:nvPr/>
        </p:nvGrpSpPr>
        <p:grpSpPr>
          <a:xfrm>
            <a:off x="2180052" y="3351714"/>
            <a:ext cx="366364" cy="359075"/>
            <a:chOff x="-60988625" y="3740800"/>
            <a:chExt cx="316650" cy="310350"/>
          </a:xfrm>
        </p:grpSpPr>
        <p:sp>
          <p:nvSpPr>
            <p:cNvPr id="6108" name="Google Shape;6108;p77"/>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7"/>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77"/>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1" name="Google Shape;6111;p77"/>
          <p:cNvGrpSpPr/>
          <p:nvPr/>
        </p:nvGrpSpPr>
        <p:grpSpPr>
          <a:xfrm>
            <a:off x="2180052" y="3807165"/>
            <a:ext cx="366364" cy="365207"/>
            <a:chOff x="-60987850" y="4100950"/>
            <a:chExt cx="316650" cy="315650"/>
          </a:xfrm>
        </p:grpSpPr>
        <p:sp>
          <p:nvSpPr>
            <p:cNvPr id="6112" name="Google Shape;6112;p77"/>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7"/>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7"/>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77"/>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77"/>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7" name="Google Shape;6117;p77"/>
          <p:cNvGrpSpPr/>
          <p:nvPr/>
        </p:nvGrpSpPr>
        <p:grpSpPr>
          <a:xfrm>
            <a:off x="3949836" y="3352625"/>
            <a:ext cx="369083" cy="357253"/>
            <a:chOff x="-59447250" y="3706150"/>
            <a:chExt cx="319000" cy="308775"/>
          </a:xfrm>
        </p:grpSpPr>
        <p:sp>
          <p:nvSpPr>
            <p:cNvPr id="6118" name="Google Shape;6118;p77"/>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7"/>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7"/>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77"/>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2" name="Google Shape;6122;p77"/>
          <p:cNvGrpSpPr/>
          <p:nvPr/>
        </p:nvGrpSpPr>
        <p:grpSpPr>
          <a:xfrm>
            <a:off x="1738564" y="1545199"/>
            <a:ext cx="368186" cy="364224"/>
            <a:chOff x="-64406125" y="3362225"/>
            <a:chExt cx="318225" cy="314800"/>
          </a:xfrm>
        </p:grpSpPr>
        <p:sp>
          <p:nvSpPr>
            <p:cNvPr id="6123" name="Google Shape;6123;p77"/>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77"/>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5" name="Google Shape;6125;p77"/>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6" name="Google Shape;6126;p77"/>
          <p:cNvGrpSpPr/>
          <p:nvPr/>
        </p:nvGrpSpPr>
        <p:grpSpPr>
          <a:xfrm>
            <a:off x="1739027" y="2416044"/>
            <a:ext cx="367261" cy="366364"/>
            <a:chOff x="-64410850" y="4094450"/>
            <a:chExt cx="317425" cy="316650"/>
          </a:xfrm>
        </p:grpSpPr>
        <p:sp>
          <p:nvSpPr>
            <p:cNvPr id="6127" name="Google Shape;6127;p77"/>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77"/>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7"/>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0" name="Google Shape;6130;p77"/>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1" name="Google Shape;6131;p77"/>
          <p:cNvGrpSpPr/>
          <p:nvPr/>
        </p:nvGrpSpPr>
        <p:grpSpPr>
          <a:xfrm>
            <a:off x="3960575" y="1974854"/>
            <a:ext cx="365467" cy="368389"/>
            <a:chOff x="-62516625" y="3743175"/>
            <a:chExt cx="315875" cy="318400"/>
          </a:xfrm>
        </p:grpSpPr>
        <p:sp>
          <p:nvSpPr>
            <p:cNvPr id="6132" name="Google Shape;6132;p77"/>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7"/>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4" name="Google Shape;6134;p77"/>
          <p:cNvGrpSpPr/>
          <p:nvPr/>
        </p:nvGrpSpPr>
        <p:grpSpPr>
          <a:xfrm>
            <a:off x="3967415" y="2424826"/>
            <a:ext cx="351786" cy="326274"/>
            <a:chOff x="-62511900" y="4129100"/>
            <a:chExt cx="304050" cy="282000"/>
          </a:xfrm>
        </p:grpSpPr>
        <p:sp>
          <p:nvSpPr>
            <p:cNvPr id="6135" name="Google Shape;6135;p77"/>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7"/>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7"/>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7"/>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7"/>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77"/>
          <p:cNvGrpSpPr/>
          <p:nvPr/>
        </p:nvGrpSpPr>
        <p:grpSpPr>
          <a:xfrm>
            <a:off x="2645537" y="2897220"/>
            <a:ext cx="310770" cy="367261"/>
            <a:chOff x="-60597975" y="3367475"/>
            <a:chExt cx="268600" cy="317425"/>
          </a:xfrm>
        </p:grpSpPr>
        <p:sp>
          <p:nvSpPr>
            <p:cNvPr id="6141" name="Google Shape;6141;p77"/>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77"/>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7"/>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7"/>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7"/>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6" name="Google Shape;6146;p77"/>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7" name="Google Shape;6147;p77"/>
          <p:cNvGrpSpPr/>
          <p:nvPr/>
        </p:nvGrpSpPr>
        <p:grpSpPr>
          <a:xfrm>
            <a:off x="2617740" y="3858536"/>
            <a:ext cx="366364" cy="262465"/>
            <a:chOff x="-60621600" y="4145650"/>
            <a:chExt cx="316650" cy="226850"/>
          </a:xfrm>
        </p:grpSpPr>
        <p:sp>
          <p:nvSpPr>
            <p:cNvPr id="6148" name="Google Shape;6148;p77"/>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7"/>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77"/>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1" name="Google Shape;6151;p77"/>
          <p:cNvGrpSpPr/>
          <p:nvPr/>
        </p:nvGrpSpPr>
        <p:grpSpPr>
          <a:xfrm>
            <a:off x="3954392" y="3807035"/>
            <a:ext cx="359972" cy="365467"/>
            <a:chOff x="-59400775" y="4084200"/>
            <a:chExt cx="311125" cy="315875"/>
          </a:xfrm>
        </p:grpSpPr>
        <p:sp>
          <p:nvSpPr>
            <p:cNvPr id="6152" name="Google Shape;6152;p77"/>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77"/>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77"/>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7"/>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7"/>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7"/>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8" name="Google Shape;6158;p77"/>
          <p:cNvGrpSpPr/>
          <p:nvPr/>
        </p:nvGrpSpPr>
        <p:grpSpPr>
          <a:xfrm>
            <a:off x="2178486" y="1532866"/>
            <a:ext cx="365438" cy="366364"/>
            <a:chOff x="-64044600" y="3360375"/>
            <a:chExt cx="315850" cy="316650"/>
          </a:xfrm>
        </p:grpSpPr>
        <p:sp>
          <p:nvSpPr>
            <p:cNvPr id="6159" name="Google Shape;6159;p77"/>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7"/>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7"/>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2" name="Google Shape;6162;p77"/>
          <p:cNvGrpSpPr/>
          <p:nvPr/>
        </p:nvGrpSpPr>
        <p:grpSpPr>
          <a:xfrm>
            <a:off x="2204909" y="1975418"/>
            <a:ext cx="312592" cy="367261"/>
            <a:chOff x="-64022550" y="3727425"/>
            <a:chExt cx="270175" cy="317425"/>
          </a:xfrm>
        </p:grpSpPr>
        <p:sp>
          <p:nvSpPr>
            <p:cNvPr id="6163" name="Google Shape;6163;p77"/>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7"/>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7"/>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6" name="Google Shape;6166;p77"/>
          <p:cNvGrpSpPr/>
          <p:nvPr/>
        </p:nvGrpSpPr>
        <p:grpSpPr>
          <a:xfrm>
            <a:off x="2229047" y="2404318"/>
            <a:ext cx="264317" cy="367290"/>
            <a:chOff x="-64001300" y="4093650"/>
            <a:chExt cx="228450" cy="317450"/>
          </a:xfrm>
        </p:grpSpPr>
        <p:sp>
          <p:nvSpPr>
            <p:cNvPr id="6167" name="Google Shape;6167;p77"/>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7"/>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7"/>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7"/>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1" name="Google Shape;6171;p77"/>
          <p:cNvGrpSpPr/>
          <p:nvPr/>
        </p:nvGrpSpPr>
        <p:grpSpPr>
          <a:xfrm>
            <a:off x="848051" y="2897610"/>
            <a:ext cx="359972" cy="366480"/>
            <a:chOff x="-62148800" y="3377700"/>
            <a:chExt cx="311125" cy="316750"/>
          </a:xfrm>
        </p:grpSpPr>
        <p:sp>
          <p:nvSpPr>
            <p:cNvPr id="6172" name="Google Shape;6172;p77"/>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7"/>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4" name="Google Shape;6174;p77"/>
          <p:cNvGrpSpPr/>
          <p:nvPr/>
        </p:nvGrpSpPr>
        <p:grpSpPr>
          <a:xfrm>
            <a:off x="843958" y="3347607"/>
            <a:ext cx="368157" cy="367290"/>
            <a:chOff x="-62154300" y="3743950"/>
            <a:chExt cx="318200" cy="317450"/>
          </a:xfrm>
        </p:grpSpPr>
        <p:sp>
          <p:nvSpPr>
            <p:cNvPr id="6175" name="Google Shape;6175;p77"/>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77"/>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7" name="Google Shape;6177;p77"/>
          <p:cNvGrpSpPr/>
          <p:nvPr/>
        </p:nvGrpSpPr>
        <p:grpSpPr>
          <a:xfrm>
            <a:off x="843944" y="3806587"/>
            <a:ext cx="368186" cy="366364"/>
            <a:chOff x="-62151950" y="4111775"/>
            <a:chExt cx="318225" cy="316650"/>
          </a:xfrm>
        </p:grpSpPr>
        <p:sp>
          <p:nvSpPr>
            <p:cNvPr id="6178" name="Google Shape;6178;p77"/>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7"/>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77"/>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77"/>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2" name="Google Shape;6182;p77"/>
          <p:cNvGrpSpPr/>
          <p:nvPr/>
        </p:nvGrpSpPr>
        <p:grpSpPr>
          <a:xfrm>
            <a:off x="3062568" y="2897133"/>
            <a:ext cx="368157" cy="367434"/>
            <a:chOff x="-60254550" y="3367325"/>
            <a:chExt cx="318200" cy="317575"/>
          </a:xfrm>
        </p:grpSpPr>
        <p:sp>
          <p:nvSpPr>
            <p:cNvPr id="6183" name="Google Shape;6183;p77"/>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7"/>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77"/>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7"/>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7" name="Google Shape;6187;p77"/>
          <p:cNvGrpSpPr/>
          <p:nvPr/>
        </p:nvGrpSpPr>
        <p:grpSpPr>
          <a:xfrm>
            <a:off x="3063465" y="3348127"/>
            <a:ext cx="366364" cy="366248"/>
            <a:chOff x="-60255350" y="3733825"/>
            <a:chExt cx="316650" cy="316550"/>
          </a:xfrm>
        </p:grpSpPr>
        <p:sp>
          <p:nvSpPr>
            <p:cNvPr id="6188" name="Google Shape;6188;p77"/>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7"/>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7"/>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7"/>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7"/>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77"/>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77"/>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5" name="Google Shape;6195;p77"/>
          <p:cNvGrpSpPr/>
          <p:nvPr/>
        </p:nvGrpSpPr>
        <p:grpSpPr>
          <a:xfrm>
            <a:off x="3091262" y="3807035"/>
            <a:ext cx="310770" cy="365467"/>
            <a:chOff x="-60232500" y="4101525"/>
            <a:chExt cx="268600" cy="315875"/>
          </a:xfrm>
        </p:grpSpPr>
        <p:sp>
          <p:nvSpPr>
            <p:cNvPr id="6196" name="Google Shape;6196;p77"/>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7"/>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8" name="Google Shape;6198;p77"/>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9" name="Google Shape;6199;p77"/>
          <p:cNvGrpSpPr/>
          <p:nvPr/>
        </p:nvGrpSpPr>
        <p:grpSpPr>
          <a:xfrm>
            <a:off x="2624262" y="1532866"/>
            <a:ext cx="368186" cy="366364"/>
            <a:chOff x="-63679950" y="3360375"/>
            <a:chExt cx="318225" cy="316650"/>
          </a:xfrm>
        </p:grpSpPr>
        <p:sp>
          <p:nvSpPr>
            <p:cNvPr id="6200" name="Google Shape;6200;p77"/>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7"/>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7"/>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77"/>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4" name="Google Shape;6204;p77"/>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5" name="Google Shape;6205;p77"/>
          <p:cNvGrpSpPr/>
          <p:nvPr/>
        </p:nvGrpSpPr>
        <p:grpSpPr>
          <a:xfrm>
            <a:off x="2622889" y="2404203"/>
            <a:ext cx="370934" cy="367521"/>
            <a:chOff x="-63679950" y="4093450"/>
            <a:chExt cx="320600" cy="317650"/>
          </a:xfrm>
        </p:grpSpPr>
        <p:sp>
          <p:nvSpPr>
            <p:cNvPr id="6206" name="Google Shape;6206;p77"/>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7"/>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7"/>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9" name="Google Shape;6209;p77"/>
          <p:cNvGrpSpPr/>
          <p:nvPr/>
        </p:nvGrpSpPr>
        <p:grpSpPr>
          <a:xfrm>
            <a:off x="1283006" y="2897205"/>
            <a:ext cx="366364" cy="367290"/>
            <a:chOff x="-61784125" y="3377700"/>
            <a:chExt cx="316650" cy="317450"/>
          </a:xfrm>
        </p:grpSpPr>
        <p:sp>
          <p:nvSpPr>
            <p:cNvPr id="6210" name="Google Shape;6210;p77"/>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7"/>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77"/>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77"/>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7"/>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7"/>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77"/>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7" name="Google Shape;6217;p77"/>
          <p:cNvGrpSpPr/>
          <p:nvPr/>
        </p:nvGrpSpPr>
        <p:grpSpPr>
          <a:xfrm>
            <a:off x="1283006" y="3347607"/>
            <a:ext cx="366364" cy="367290"/>
            <a:chOff x="-61783350" y="3743950"/>
            <a:chExt cx="316650" cy="317450"/>
          </a:xfrm>
        </p:grpSpPr>
        <p:sp>
          <p:nvSpPr>
            <p:cNvPr id="6218" name="Google Shape;6218;p77"/>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7"/>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0" name="Google Shape;6220;p77"/>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77"/>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77"/>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3" name="Google Shape;6223;p77"/>
          <p:cNvGrpSpPr/>
          <p:nvPr/>
        </p:nvGrpSpPr>
        <p:grpSpPr>
          <a:xfrm>
            <a:off x="3504430" y="3807440"/>
            <a:ext cx="369112" cy="364657"/>
            <a:chOff x="-59869425" y="4102225"/>
            <a:chExt cx="319025" cy="315175"/>
          </a:xfrm>
        </p:grpSpPr>
        <p:sp>
          <p:nvSpPr>
            <p:cNvPr id="6224" name="Google Shape;6224;p77"/>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77"/>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7"/>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77"/>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8" name="Google Shape;6228;p77"/>
          <p:cNvGrpSpPr/>
          <p:nvPr/>
        </p:nvGrpSpPr>
        <p:grpSpPr>
          <a:xfrm>
            <a:off x="2623233" y="4276262"/>
            <a:ext cx="366364" cy="365467"/>
            <a:chOff x="-59029025" y="3711650"/>
            <a:chExt cx="316650" cy="315875"/>
          </a:xfrm>
        </p:grpSpPr>
        <p:sp>
          <p:nvSpPr>
            <p:cNvPr id="6229" name="Google Shape;6229;p77"/>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77"/>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77"/>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7"/>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7"/>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77"/>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77"/>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6" name="Google Shape;6236;p77"/>
          <p:cNvGrpSpPr/>
          <p:nvPr/>
        </p:nvGrpSpPr>
        <p:grpSpPr>
          <a:xfrm>
            <a:off x="4859311" y="1532317"/>
            <a:ext cx="351940" cy="348188"/>
            <a:chOff x="581525" y="3254850"/>
            <a:chExt cx="297750" cy="294575"/>
          </a:xfrm>
        </p:grpSpPr>
        <p:sp>
          <p:nvSpPr>
            <p:cNvPr id="6237" name="Google Shape;6237;p77"/>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77"/>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77"/>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0" name="Google Shape;6240;p77"/>
          <p:cNvGrpSpPr/>
          <p:nvPr/>
        </p:nvGrpSpPr>
        <p:grpSpPr>
          <a:xfrm>
            <a:off x="4858380" y="1971253"/>
            <a:ext cx="353802" cy="351497"/>
            <a:chOff x="580725" y="3617925"/>
            <a:chExt cx="299325" cy="297375"/>
          </a:xfrm>
        </p:grpSpPr>
        <p:sp>
          <p:nvSpPr>
            <p:cNvPr id="6241" name="Google Shape;6241;p77"/>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7"/>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77"/>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77"/>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7"/>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6" name="Google Shape;6246;p77"/>
          <p:cNvGrpSpPr/>
          <p:nvPr/>
        </p:nvGrpSpPr>
        <p:grpSpPr>
          <a:xfrm>
            <a:off x="4860242" y="2418443"/>
            <a:ext cx="350079" cy="350079"/>
            <a:chOff x="583100" y="3982600"/>
            <a:chExt cx="296175" cy="296175"/>
          </a:xfrm>
        </p:grpSpPr>
        <p:sp>
          <p:nvSpPr>
            <p:cNvPr id="6247" name="Google Shape;6247;p77"/>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77"/>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77"/>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77"/>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7"/>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7"/>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77"/>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4" name="Google Shape;6254;p77"/>
          <p:cNvGrpSpPr/>
          <p:nvPr/>
        </p:nvGrpSpPr>
        <p:grpSpPr>
          <a:xfrm>
            <a:off x="7092856" y="1532067"/>
            <a:ext cx="307231" cy="348690"/>
            <a:chOff x="2423775" y="3226875"/>
            <a:chExt cx="259925" cy="295000"/>
          </a:xfrm>
        </p:grpSpPr>
        <p:sp>
          <p:nvSpPr>
            <p:cNvPr id="6255" name="Google Shape;6255;p77"/>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7"/>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77"/>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8" name="Google Shape;6258;p77"/>
          <p:cNvGrpSpPr/>
          <p:nvPr/>
        </p:nvGrpSpPr>
        <p:grpSpPr>
          <a:xfrm>
            <a:off x="7070043" y="1973352"/>
            <a:ext cx="352857" cy="347301"/>
            <a:chOff x="2404875" y="3592725"/>
            <a:chExt cx="298525" cy="293825"/>
          </a:xfrm>
        </p:grpSpPr>
        <p:sp>
          <p:nvSpPr>
            <p:cNvPr id="6259" name="Google Shape;6259;p77"/>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77"/>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77"/>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77"/>
          <p:cNvGrpSpPr/>
          <p:nvPr/>
        </p:nvGrpSpPr>
        <p:grpSpPr>
          <a:xfrm>
            <a:off x="7070974" y="2418917"/>
            <a:ext cx="350995" cy="349133"/>
            <a:chOff x="2404875" y="3955825"/>
            <a:chExt cx="296950" cy="295375"/>
          </a:xfrm>
        </p:grpSpPr>
        <p:sp>
          <p:nvSpPr>
            <p:cNvPr id="6263" name="Google Shape;6263;p77"/>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7"/>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7"/>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7"/>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7" name="Google Shape;6267;p77"/>
          <p:cNvGrpSpPr/>
          <p:nvPr/>
        </p:nvGrpSpPr>
        <p:grpSpPr>
          <a:xfrm>
            <a:off x="5764954" y="2883111"/>
            <a:ext cx="349163" cy="350079"/>
            <a:chOff x="4263650" y="3235150"/>
            <a:chExt cx="295400" cy="296175"/>
          </a:xfrm>
        </p:grpSpPr>
        <p:sp>
          <p:nvSpPr>
            <p:cNvPr id="6268" name="Google Shape;6268;p77"/>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77"/>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7"/>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77"/>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77"/>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3" name="Google Shape;6273;p77"/>
          <p:cNvGrpSpPr/>
          <p:nvPr/>
        </p:nvGrpSpPr>
        <p:grpSpPr>
          <a:xfrm>
            <a:off x="5762634" y="3342272"/>
            <a:ext cx="353802" cy="327739"/>
            <a:chOff x="4266025" y="3609275"/>
            <a:chExt cx="299325" cy="277275"/>
          </a:xfrm>
        </p:grpSpPr>
        <p:sp>
          <p:nvSpPr>
            <p:cNvPr id="6274" name="Google Shape;6274;p77"/>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77"/>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6" name="Google Shape;6276;p77"/>
          <p:cNvGrpSpPr/>
          <p:nvPr/>
        </p:nvGrpSpPr>
        <p:grpSpPr>
          <a:xfrm>
            <a:off x="5763092" y="3807659"/>
            <a:ext cx="352886" cy="349133"/>
            <a:chOff x="4263650" y="3963700"/>
            <a:chExt cx="298550" cy="295375"/>
          </a:xfrm>
        </p:grpSpPr>
        <p:sp>
          <p:nvSpPr>
            <p:cNvPr id="6277" name="Google Shape;6277;p77"/>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7"/>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77"/>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7"/>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77"/>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77"/>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7"/>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4" name="Google Shape;6284;p77"/>
          <p:cNvGrpSpPr/>
          <p:nvPr/>
        </p:nvGrpSpPr>
        <p:grpSpPr>
          <a:xfrm>
            <a:off x="8041429" y="2883111"/>
            <a:ext cx="226264" cy="350079"/>
            <a:chOff x="6164975" y="3211525"/>
            <a:chExt cx="191425" cy="296175"/>
          </a:xfrm>
        </p:grpSpPr>
        <p:sp>
          <p:nvSpPr>
            <p:cNvPr id="6285" name="Google Shape;6285;p77"/>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7"/>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77"/>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7"/>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7"/>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7"/>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7"/>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2" name="Google Shape;6292;p77"/>
          <p:cNvGrpSpPr/>
          <p:nvPr/>
        </p:nvGrpSpPr>
        <p:grpSpPr>
          <a:xfrm>
            <a:off x="5303466" y="1531387"/>
            <a:ext cx="352886" cy="350049"/>
            <a:chOff x="946175" y="3253275"/>
            <a:chExt cx="298550" cy="296150"/>
          </a:xfrm>
        </p:grpSpPr>
        <p:sp>
          <p:nvSpPr>
            <p:cNvPr id="6293" name="Google Shape;6293;p77"/>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7"/>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7"/>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77"/>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7"/>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8" name="Google Shape;6298;p77"/>
          <p:cNvGrpSpPr/>
          <p:nvPr/>
        </p:nvGrpSpPr>
        <p:grpSpPr>
          <a:xfrm>
            <a:off x="5304397" y="1973351"/>
            <a:ext cx="351024" cy="347301"/>
            <a:chOff x="946175" y="3619500"/>
            <a:chExt cx="296975" cy="293825"/>
          </a:xfrm>
        </p:grpSpPr>
        <p:sp>
          <p:nvSpPr>
            <p:cNvPr id="6299" name="Google Shape;6299;p77"/>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7"/>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7"/>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7"/>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7"/>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7"/>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77"/>
          <p:cNvGrpSpPr/>
          <p:nvPr/>
        </p:nvGrpSpPr>
        <p:grpSpPr>
          <a:xfrm>
            <a:off x="5303939" y="2417985"/>
            <a:ext cx="351940" cy="350995"/>
            <a:chOff x="944600" y="3981825"/>
            <a:chExt cx="297750" cy="296950"/>
          </a:xfrm>
        </p:grpSpPr>
        <p:sp>
          <p:nvSpPr>
            <p:cNvPr id="6306" name="Google Shape;6306;p77"/>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77"/>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77"/>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7"/>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77"/>
          <p:cNvGrpSpPr/>
          <p:nvPr/>
        </p:nvGrpSpPr>
        <p:grpSpPr>
          <a:xfrm>
            <a:off x="7520875" y="1531845"/>
            <a:ext cx="350079" cy="349133"/>
            <a:chOff x="2768750" y="3227275"/>
            <a:chExt cx="296175" cy="295375"/>
          </a:xfrm>
        </p:grpSpPr>
        <p:sp>
          <p:nvSpPr>
            <p:cNvPr id="6311" name="Google Shape;6311;p77"/>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77"/>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7"/>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77"/>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77"/>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7"/>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7"/>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7"/>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9" name="Google Shape;6319;p77"/>
          <p:cNvGrpSpPr/>
          <p:nvPr/>
        </p:nvGrpSpPr>
        <p:grpSpPr>
          <a:xfrm>
            <a:off x="7541826" y="1972717"/>
            <a:ext cx="308177" cy="348572"/>
            <a:chOff x="2786075" y="3591800"/>
            <a:chExt cx="260725" cy="294900"/>
          </a:xfrm>
        </p:grpSpPr>
        <p:sp>
          <p:nvSpPr>
            <p:cNvPr id="6320" name="Google Shape;6320;p77"/>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7"/>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77"/>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7"/>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77"/>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5" name="Google Shape;6325;p77"/>
          <p:cNvGrpSpPr/>
          <p:nvPr/>
        </p:nvGrpSpPr>
        <p:grpSpPr>
          <a:xfrm>
            <a:off x="7582324" y="2418444"/>
            <a:ext cx="227180" cy="350079"/>
            <a:chOff x="2819150" y="3955025"/>
            <a:chExt cx="192200" cy="296175"/>
          </a:xfrm>
        </p:grpSpPr>
        <p:sp>
          <p:nvSpPr>
            <p:cNvPr id="6326" name="Google Shape;6326;p77"/>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77"/>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7"/>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7"/>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0" name="Google Shape;6330;p77"/>
          <p:cNvGrpSpPr/>
          <p:nvPr/>
        </p:nvGrpSpPr>
        <p:grpSpPr>
          <a:xfrm>
            <a:off x="6206097" y="2884042"/>
            <a:ext cx="349133" cy="348217"/>
            <a:chOff x="4629125" y="3235150"/>
            <a:chExt cx="295375" cy="294600"/>
          </a:xfrm>
        </p:grpSpPr>
        <p:sp>
          <p:nvSpPr>
            <p:cNvPr id="6331" name="Google Shape;6331;p77"/>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77"/>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77"/>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7"/>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77"/>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6" name="Google Shape;6336;p77"/>
          <p:cNvGrpSpPr/>
          <p:nvPr/>
        </p:nvGrpSpPr>
        <p:grpSpPr>
          <a:xfrm>
            <a:off x="6206082" y="3331575"/>
            <a:ext cx="349163" cy="349133"/>
            <a:chOff x="4628325" y="3599825"/>
            <a:chExt cx="295400" cy="295375"/>
          </a:xfrm>
        </p:grpSpPr>
        <p:sp>
          <p:nvSpPr>
            <p:cNvPr id="6337" name="Google Shape;6337;p77"/>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77"/>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7"/>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77"/>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77"/>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7"/>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77"/>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77"/>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77"/>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77"/>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77"/>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7"/>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9" name="Google Shape;6349;p77"/>
          <p:cNvGrpSpPr/>
          <p:nvPr/>
        </p:nvGrpSpPr>
        <p:grpSpPr>
          <a:xfrm>
            <a:off x="6227033" y="3807186"/>
            <a:ext cx="307261" cy="350079"/>
            <a:chOff x="4645650" y="3962900"/>
            <a:chExt cx="259950" cy="296175"/>
          </a:xfrm>
        </p:grpSpPr>
        <p:sp>
          <p:nvSpPr>
            <p:cNvPr id="6350" name="Google Shape;6350;p77"/>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7"/>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7"/>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7"/>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7"/>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7"/>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6" name="Google Shape;6356;p77"/>
          <p:cNvGrpSpPr/>
          <p:nvPr/>
        </p:nvGrpSpPr>
        <p:grpSpPr>
          <a:xfrm>
            <a:off x="7979994" y="3332048"/>
            <a:ext cx="349133" cy="348188"/>
            <a:chOff x="6143725" y="3582500"/>
            <a:chExt cx="295375" cy="294575"/>
          </a:xfrm>
        </p:grpSpPr>
        <p:sp>
          <p:nvSpPr>
            <p:cNvPr id="6357" name="Google Shape;6357;p77"/>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7"/>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7"/>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7"/>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77"/>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77"/>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7"/>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77"/>
          <p:cNvGrpSpPr/>
          <p:nvPr/>
        </p:nvGrpSpPr>
        <p:grpSpPr>
          <a:xfrm>
            <a:off x="5748820" y="1531387"/>
            <a:ext cx="350995" cy="350049"/>
            <a:chOff x="1310075" y="3253275"/>
            <a:chExt cx="296950" cy="296150"/>
          </a:xfrm>
        </p:grpSpPr>
        <p:sp>
          <p:nvSpPr>
            <p:cNvPr id="6365" name="Google Shape;6365;p77"/>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7"/>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7"/>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8" name="Google Shape;6368;p77"/>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9" name="Google Shape;6369;p77"/>
          <p:cNvGrpSpPr/>
          <p:nvPr/>
        </p:nvGrpSpPr>
        <p:grpSpPr>
          <a:xfrm>
            <a:off x="5748347" y="2417646"/>
            <a:ext cx="351941" cy="351675"/>
            <a:chOff x="1310075" y="3980250"/>
            <a:chExt cx="297750" cy="297525"/>
          </a:xfrm>
        </p:grpSpPr>
        <p:sp>
          <p:nvSpPr>
            <p:cNvPr id="6370" name="Google Shape;6370;p77"/>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7"/>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7"/>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7"/>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6374;p77"/>
          <p:cNvGrpSpPr/>
          <p:nvPr/>
        </p:nvGrpSpPr>
        <p:grpSpPr>
          <a:xfrm>
            <a:off x="8013136" y="1531845"/>
            <a:ext cx="266305" cy="349133"/>
            <a:chOff x="3167275" y="3227275"/>
            <a:chExt cx="225300" cy="295375"/>
          </a:xfrm>
        </p:grpSpPr>
        <p:sp>
          <p:nvSpPr>
            <p:cNvPr id="6375" name="Google Shape;6375;p77"/>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7"/>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7"/>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7"/>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7"/>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0" name="Google Shape;6380;p77"/>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1" name="Google Shape;6381;p77"/>
          <p:cNvGrpSpPr/>
          <p:nvPr/>
        </p:nvGrpSpPr>
        <p:grpSpPr>
          <a:xfrm>
            <a:off x="7970318" y="2418902"/>
            <a:ext cx="351940" cy="349163"/>
            <a:chOff x="3133425" y="3955025"/>
            <a:chExt cx="297750" cy="295400"/>
          </a:xfrm>
        </p:grpSpPr>
        <p:sp>
          <p:nvSpPr>
            <p:cNvPr id="6382" name="Google Shape;6382;p77"/>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77"/>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7"/>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5" name="Google Shape;6385;p77"/>
          <p:cNvGrpSpPr/>
          <p:nvPr/>
        </p:nvGrpSpPr>
        <p:grpSpPr>
          <a:xfrm>
            <a:off x="6650491" y="2882490"/>
            <a:ext cx="350079" cy="351320"/>
            <a:chOff x="4991425" y="3234750"/>
            <a:chExt cx="296175" cy="297225"/>
          </a:xfrm>
        </p:grpSpPr>
        <p:sp>
          <p:nvSpPr>
            <p:cNvPr id="6386" name="Google Shape;6386;p77"/>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77"/>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7"/>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7"/>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7"/>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77"/>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2" name="Google Shape;6392;p77"/>
          <p:cNvGrpSpPr/>
          <p:nvPr/>
        </p:nvGrpSpPr>
        <p:grpSpPr>
          <a:xfrm>
            <a:off x="6650491" y="3352053"/>
            <a:ext cx="350079" cy="308177"/>
            <a:chOff x="4991425" y="3617150"/>
            <a:chExt cx="296175" cy="260725"/>
          </a:xfrm>
        </p:grpSpPr>
        <p:sp>
          <p:nvSpPr>
            <p:cNvPr id="6393" name="Google Shape;6393;p77"/>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7"/>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77"/>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77"/>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7"/>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7"/>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77"/>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0" name="Google Shape;6400;p77"/>
          <p:cNvGrpSpPr/>
          <p:nvPr/>
        </p:nvGrpSpPr>
        <p:grpSpPr>
          <a:xfrm>
            <a:off x="6727764" y="3807644"/>
            <a:ext cx="195532" cy="349163"/>
            <a:chOff x="5056800" y="3962900"/>
            <a:chExt cx="165425" cy="295400"/>
          </a:xfrm>
        </p:grpSpPr>
        <p:sp>
          <p:nvSpPr>
            <p:cNvPr id="6401" name="Google Shape;6401;p77"/>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77"/>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7"/>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77"/>
          <p:cNvGrpSpPr/>
          <p:nvPr/>
        </p:nvGrpSpPr>
        <p:grpSpPr>
          <a:xfrm>
            <a:off x="7979062" y="3807660"/>
            <a:ext cx="350995" cy="349133"/>
            <a:chOff x="6168925" y="3936925"/>
            <a:chExt cx="296950" cy="295375"/>
          </a:xfrm>
        </p:grpSpPr>
        <p:sp>
          <p:nvSpPr>
            <p:cNvPr id="6405" name="Google Shape;6405;p77"/>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7"/>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7"/>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77"/>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7"/>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7"/>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1" name="Google Shape;6411;p77"/>
          <p:cNvGrpSpPr/>
          <p:nvPr/>
        </p:nvGrpSpPr>
        <p:grpSpPr>
          <a:xfrm>
            <a:off x="6192756" y="1531845"/>
            <a:ext cx="348188" cy="349133"/>
            <a:chOff x="1674750" y="3254050"/>
            <a:chExt cx="294575" cy="295375"/>
          </a:xfrm>
        </p:grpSpPr>
        <p:sp>
          <p:nvSpPr>
            <p:cNvPr id="6412" name="Google Shape;6412;p77"/>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77"/>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77"/>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5" name="Google Shape;6415;p77"/>
          <p:cNvGrpSpPr/>
          <p:nvPr/>
        </p:nvGrpSpPr>
        <p:grpSpPr>
          <a:xfrm>
            <a:off x="6207177" y="1972435"/>
            <a:ext cx="319347" cy="349133"/>
            <a:chOff x="1687350" y="3618725"/>
            <a:chExt cx="270175" cy="295375"/>
          </a:xfrm>
        </p:grpSpPr>
        <p:sp>
          <p:nvSpPr>
            <p:cNvPr id="6416" name="Google Shape;6416;p77"/>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7"/>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7"/>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9" name="Google Shape;6419;p77"/>
          <p:cNvGrpSpPr/>
          <p:nvPr/>
        </p:nvGrpSpPr>
        <p:grpSpPr>
          <a:xfrm>
            <a:off x="6190880" y="2418916"/>
            <a:ext cx="351940" cy="349133"/>
            <a:chOff x="1672375" y="3982600"/>
            <a:chExt cx="297750" cy="295375"/>
          </a:xfrm>
        </p:grpSpPr>
        <p:sp>
          <p:nvSpPr>
            <p:cNvPr id="6420" name="Google Shape;6420;p77"/>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77"/>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7"/>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6423;p77"/>
          <p:cNvGrpSpPr/>
          <p:nvPr/>
        </p:nvGrpSpPr>
        <p:grpSpPr>
          <a:xfrm>
            <a:off x="4882872" y="2883111"/>
            <a:ext cx="350079" cy="350079"/>
            <a:chOff x="3497300" y="3227275"/>
            <a:chExt cx="296175" cy="296175"/>
          </a:xfrm>
        </p:grpSpPr>
        <p:sp>
          <p:nvSpPr>
            <p:cNvPr id="6424" name="Google Shape;6424;p77"/>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7"/>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7"/>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7"/>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7"/>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7"/>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77"/>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77"/>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2" name="Google Shape;6432;p77"/>
          <p:cNvGrpSpPr/>
          <p:nvPr/>
        </p:nvGrpSpPr>
        <p:grpSpPr>
          <a:xfrm>
            <a:off x="4883345" y="3332506"/>
            <a:ext cx="349133" cy="347272"/>
            <a:chOff x="3497300" y="3591950"/>
            <a:chExt cx="295375" cy="293800"/>
          </a:xfrm>
        </p:grpSpPr>
        <p:sp>
          <p:nvSpPr>
            <p:cNvPr id="6433" name="Google Shape;6433;p77"/>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7"/>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7"/>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7"/>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7"/>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7"/>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77"/>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77"/>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1" name="Google Shape;6441;p77"/>
          <p:cNvGrpSpPr/>
          <p:nvPr/>
        </p:nvGrpSpPr>
        <p:grpSpPr>
          <a:xfrm>
            <a:off x="4883345" y="3807644"/>
            <a:ext cx="349133" cy="349163"/>
            <a:chOff x="3497300" y="3955025"/>
            <a:chExt cx="295375" cy="295400"/>
          </a:xfrm>
        </p:grpSpPr>
        <p:sp>
          <p:nvSpPr>
            <p:cNvPr id="6442" name="Google Shape;6442;p77"/>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7"/>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77"/>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5" name="Google Shape;6445;p77"/>
          <p:cNvGrpSpPr/>
          <p:nvPr/>
        </p:nvGrpSpPr>
        <p:grpSpPr>
          <a:xfrm>
            <a:off x="7107917" y="2883835"/>
            <a:ext cx="327739" cy="348631"/>
            <a:chOff x="5364750" y="3235150"/>
            <a:chExt cx="277275" cy="294950"/>
          </a:xfrm>
        </p:grpSpPr>
        <p:sp>
          <p:nvSpPr>
            <p:cNvPr id="6446" name="Google Shape;6446;p77"/>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7"/>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7"/>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7"/>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7"/>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7"/>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77"/>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77"/>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77"/>
          <p:cNvGrpSpPr/>
          <p:nvPr/>
        </p:nvGrpSpPr>
        <p:grpSpPr>
          <a:xfrm>
            <a:off x="7096274" y="3330171"/>
            <a:ext cx="351024" cy="351940"/>
            <a:chOff x="5355300" y="3598250"/>
            <a:chExt cx="296975" cy="297750"/>
          </a:xfrm>
        </p:grpSpPr>
        <p:sp>
          <p:nvSpPr>
            <p:cNvPr id="6455" name="Google Shape;6455;p77"/>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77"/>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7"/>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77"/>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77"/>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7"/>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77"/>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7"/>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3" name="Google Shape;6463;p77"/>
          <p:cNvGrpSpPr/>
          <p:nvPr/>
        </p:nvGrpSpPr>
        <p:grpSpPr>
          <a:xfrm>
            <a:off x="7100470" y="3869093"/>
            <a:ext cx="342632" cy="226264"/>
            <a:chOff x="5358450" y="4015675"/>
            <a:chExt cx="289875" cy="191425"/>
          </a:xfrm>
        </p:grpSpPr>
        <p:sp>
          <p:nvSpPr>
            <p:cNvPr id="6464" name="Google Shape;6464;p77"/>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77"/>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7"/>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7"/>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8" name="Google Shape;6468;p77"/>
          <p:cNvGrpSpPr/>
          <p:nvPr/>
        </p:nvGrpSpPr>
        <p:grpSpPr>
          <a:xfrm>
            <a:off x="6226953" y="4251624"/>
            <a:ext cx="351024" cy="325464"/>
            <a:chOff x="6543825" y="3202075"/>
            <a:chExt cx="296975" cy="275350"/>
          </a:xfrm>
        </p:grpSpPr>
        <p:sp>
          <p:nvSpPr>
            <p:cNvPr id="6469" name="Google Shape;6469;p77"/>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77"/>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7"/>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7"/>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77"/>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77"/>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7"/>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6" name="Google Shape;6476;p77"/>
          <p:cNvGrpSpPr/>
          <p:nvPr/>
        </p:nvGrpSpPr>
        <p:grpSpPr>
          <a:xfrm>
            <a:off x="6633934" y="1531372"/>
            <a:ext cx="350079" cy="350079"/>
            <a:chOff x="2037825" y="3254050"/>
            <a:chExt cx="296175" cy="296175"/>
          </a:xfrm>
        </p:grpSpPr>
        <p:sp>
          <p:nvSpPr>
            <p:cNvPr id="6477" name="Google Shape;6477;p77"/>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77"/>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7"/>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7"/>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77"/>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77"/>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3" name="Google Shape;6483;p77"/>
          <p:cNvGrpSpPr/>
          <p:nvPr/>
        </p:nvGrpSpPr>
        <p:grpSpPr>
          <a:xfrm>
            <a:off x="6632072" y="1972539"/>
            <a:ext cx="353802" cy="348926"/>
            <a:chOff x="2034675" y="3617925"/>
            <a:chExt cx="299325" cy="295200"/>
          </a:xfrm>
        </p:grpSpPr>
        <p:sp>
          <p:nvSpPr>
            <p:cNvPr id="6484" name="Google Shape;6484;p77"/>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7"/>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7"/>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77"/>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77"/>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9" name="Google Shape;6489;p77"/>
          <p:cNvGrpSpPr/>
          <p:nvPr/>
        </p:nvGrpSpPr>
        <p:grpSpPr>
          <a:xfrm>
            <a:off x="6633934" y="2418916"/>
            <a:ext cx="350079" cy="349133"/>
            <a:chOff x="2037825" y="3981825"/>
            <a:chExt cx="296175" cy="295375"/>
          </a:xfrm>
        </p:grpSpPr>
        <p:sp>
          <p:nvSpPr>
            <p:cNvPr id="6490" name="Google Shape;6490;p77"/>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77"/>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77"/>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77"/>
          <p:cNvGrpSpPr/>
          <p:nvPr/>
        </p:nvGrpSpPr>
        <p:grpSpPr>
          <a:xfrm>
            <a:off x="5318952" y="2915232"/>
            <a:ext cx="350079" cy="285837"/>
            <a:chOff x="3860400" y="3254050"/>
            <a:chExt cx="296175" cy="241825"/>
          </a:xfrm>
        </p:grpSpPr>
        <p:sp>
          <p:nvSpPr>
            <p:cNvPr id="6494" name="Google Shape;6494;p77"/>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77"/>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7"/>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7"/>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77"/>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77"/>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7"/>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1" name="Google Shape;6501;p77"/>
          <p:cNvGrpSpPr/>
          <p:nvPr/>
        </p:nvGrpSpPr>
        <p:grpSpPr>
          <a:xfrm>
            <a:off x="5318479" y="3331102"/>
            <a:ext cx="351024" cy="350079"/>
            <a:chOff x="3859600" y="3591950"/>
            <a:chExt cx="296975" cy="296175"/>
          </a:xfrm>
        </p:grpSpPr>
        <p:sp>
          <p:nvSpPr>
            <p:cNvPr id="6502" name="Google Shape;6502;p77"/>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7"/>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7"/>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77"/>
          <p:cNvGrpSpPr/>
          <p:nvPr/>
        </p:nvGrpSpPr>
        <p:grpSpPr>
          <a:xfrm>
            <a:off x="5318952" y="3807186"/>
            <a:ext cx="350079" cy="350079"/>
            <a:chOff x="3860400" y="3955025"/>
            <a:chExt cx="296175" cy="296175"/>
          </a:xfrm>
        </p:grpSpPr>
        <p:sp>
          <p:nvSpPr>
            <p:cNvPr id="6506" name="Google Shape;6506;p77"/>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77"/>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77"/>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7"/>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7"/>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1" name="Google Shape;6511;p77"/>
          <p:cNvGrpSpPr/>
          <p:nvPr/>
        </p:nvGrpSpPr>
        <p:grpSpPr>
          <a:xfrm>
            <a:off x="7534167" y="2883584"/>
            <a:ext cx="355664" cy="349133"/>
            <a:chOff x="5716825" y="3235950"/>
            <a:chExt cx="300900" cy="295375"/>
          </a:xfrm>
        </p:grpSpPr>
        <p:sp>
          <p:nvSpPr>
            <p:cNvPr id="6512" name="Google Shape;6512;p77"/>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77"/>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77"/>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77"/>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6" name="Google Shape;6516;p77"/>
          <p:cNvGrpSpPr/>
          <p:nvPr/>
        </p:nvGrpSpPr>
        <p:grpSpPr>
          <a:xfrm>
            <a:off x="7547199" y="3342272"/>
            <a:ext cx="329601" cy="327739"/>
            <a:chOff x="5727850" y="3609275"/>
            <a:chExt cx="278850" cy="277275"/>
          </a:xfrm>
        </p:grpSpPr>
        <p:sp>
          <p:nvSpPr>
            <p:cNvPr id="6517" name="Google Shape;6517;p77"/>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77"/>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7"/>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77"/>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77"/>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2" name="Google Shape;6522;p77"/>
          <p:cNvGrpSpPr/>
          <p:nvPr/>
        </p:nvGrpSpPr>
        <p:grpSpPr>
          <a:xfrm>
            <a:off x="7558383" y="3807659"/>
            <a:ext cx="307231" cy="349133"/>
            <a:chOff x="5736525" y="3963700"/>
            <a:chExt cx="259925" cy="295375"/>
          </a:xfrm>
        </p:grpSpPr>
        <p:sp>
          <p:nvSpPr>
            <p:cNvPr id="6523" name="Google Shape;6523;p77"/>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7"/>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7"/>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7"/>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77"/>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77"/>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77"/>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0" name="Google Shape;6530;p77"/>
          <p:cNvGrpSpPr/>
          <p:nvPr/>
        </p:nvGrpSpPr>
        <p:grpSpPr>
          <a:xfrm>
            <a:off x="6649963" y="4256985"/>
            <a:ext cx="351024" cy="350079"/>
            <a:chOff x="6553275" y="3604550"/>
            <a:chExt cx="296975" cy="296175"/>
          </a:xfrm>
        </p:grpSpPr>
        <p:sp>
          <p:nvSpPr>
            <p:cNvPr id="6531" name="Google Shape;6531;p77"/>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7"/>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7"/>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7"/>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77"/>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77"/>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540"/>
        <p:cNvGrpSpPr/>
        <p:nvPr/>
      </p:nvGrpSpPr>
      <p:grpSpPr>
        <a:xfrm>
          <a:off x="0" y="0"/>
          <a:ext cx="0" cy="0"/>
          <a:chOff x="0" y="0"/>
          <a:chExt cx="0" cy="0"/>
        </a:xfrm>
      </p:grpSpPr>
      <p:sp>
        <p:nvSpPr>
          <p:cNvPr id="6541" name="Google Shape;6541;p78"/>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542" name="Google Shape;6542;p78"/>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6543" name="Google Shape;6543;p78"/>
          <p:cNvGrpSpPr/>
          <p:nvPr/>
        </p:nvGrpSpPr>
        <p:grpSpPr>
          <a:xfrm>
            <a:off x="877057" y="1532946"/>
            <a:ext cx="294401" cy="353645"/>
            <a:chOff x="-35814600" y="3202075"/>
            <a:chExt cx="242625" cy="291450"/>
          </a:xfrm>
        </p:grpSpPr>
        <p:sp>
          <p:nvSpPr>
            <p:cNvPr id="6544" name="Google Shape;6544;p78"/>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78"/>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78"/>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8"/>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78"/>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78"/>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8"/>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78"/>
          <p:cNvGrpSpPr/>
          <p:nvPr/>
        </p:nvGrpSpPr>
        <p:grpSpPr>
          <a:xfrm>
            <a:off x="847435" y="1973866"/>
            <a:ext cx="353645" cy="353888"/>
            <a:chOff x="-35839800" y="3561025"/>
            <a:chExt cx="291450" cy="291650"/>
          </a:xfrm>
        </p:grpSpPr>
        <p:sp>
          <p:nvSpPr>
            <p:cNvPr id="6552" name="Google Shape;6552;p78"/>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8"/>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8"/>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8"/>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8"/>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8"/>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8"/>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9" name="Google Shape;6559;p78"/>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0" name="Google Shape;6560;p78"/>
          <p:cNvGrpSpPr/>
          <p:nvPr/>
        </p:nvGrpSpPr>
        <p:grpSpPr>
          <a:xfrm>
            <a:off x="3084980" y="1532946"/>
            <a:ext cx="353645" cy="353645"/>
            <a:chOff x="-34003850" y="3227275"/>
            <a:chExt cx="291450" cy="291450"/>
          </a:xfrm>
        </p:grpSpPr>
        <p:sp>
          <p:nvSpPr>
            <p:cNvPr id="6561" name="Google Shape;6561;p78"/>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78"/>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8"/>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8"/>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78"/>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6" name="Google Shape;6566;p78"/>
          <p:cNvGrpSpPr/>
          <p:nvPr/>
        </p:nvGrpSpPr>
        <p:grpSpPr>
          <a:xfrm>
            <a:off x="3084510" y="1973638"/>
            <a:ext cx="354586" cy="354343"/>
            <a:chOff x="-34004625" y="3585850"/>
            <a:chExt cx="292225" cy="292025"/>
          </a:xfrm>
        </p:grpSpPr>
        <p:sp>
          <p:nvSpPr>
            <p:cNvPr id="6567" name="Google Shape;6567;p78"/>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8"/>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8"/>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8"/>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8"/>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2" name="Google Shape;6572;p78"/>
          <p:cNvGrpSpPr/>
          <p:nvPr/>
        </p:nvGrpSpPr>
        <p:grpSpPr>
          <a:xfrm>
            <a:off x="3084025" y="2408839"/>
            <a:ext cx="355557" cy="354616"/>
            <a:chOff x="-34005425" y="3945575"/>
            <a:chExt cx="293025" cy="292250"/>
          </a:xfrm>
        </p:grpSpPr>
        <p:sp>
          <p:nvSpPr>
            <p:cNvPr id="6573" name="Google Shape;6573;p78"/>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78"/>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8"/>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6" name="Google Shape;6576;p78"/>
          <p:cNvGrpSpPr/>
          <p:nvPr/>
        </p:nvGrpSpPr>
        <p:grpSpPr>
          <a:xfrm>
            <a:off x="1731124" y="2882015"/>
            <a:ext cx="358408" cy="355557"/>
            <a:chOff x="-32174975" y="3192625"/>
            <a:chExt cx="295375" cy="293025"/>
          </a:xfrm>
        </p:grpSpPr>
        <p:sp>
          <p:nvSpPr>
            <p:cNvPr id="6577" name="Google Shape;6577;p78"/>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8"/>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78"/>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78"/>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1" name="Google Shape;6581;p78"/>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78"/>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3" name="Google Shape;6583;p78"/>
          <p:cNvGrpSpPr/>
          <p:nvPr/>
        </p:nvGrpSpPr>
        <p:grpSpPr>
          <a:xfrm>
            <a:off x="3970274" y="2882970"/>
            <a:ext cx="354586" cy="353645"/>
            <a:chOff x="-30345325" y="3184750"/>
            <a:chExt cx="292225" cy="291450"/>
          </a:xfrm>
        </p:grpSpPr>
        <p:sp>
          <p:nvSpPr>
            <p:cNvPr id="6584" name="Google Shape;6584;p78"/>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8"/>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78"/>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78"/>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8"/>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9" name="Google Shape;6589;p78"/>
          <p:cNvGrpSpPr/>
          <p:nvPr/>
        </p:nvGrpSpPr>
        <p:grpSpPr>
          <a:xfrm>
            <a:off x="1295026" y="1532946"/>
            <a:ext cx="353645" cy="353645"/>
            <a:chOff x="-35481425" y="3202075"/>
            <a:chExt cx="291450" cy="291450"/>
          </a:xfrm>
        </p:grpSpPr>
        <p:sp>
          <p:nvSpPr>
            <p:cNvPr id="6590" name="Google Shape;6590;p78"/>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8"/>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78"/>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8"/>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8"/>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78"/>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78"/>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7" name="Google Shape;6597;p78"/>
          <p:cNvGrpSpPr/>
          <p:nvPr/>
        </p:nvGrpSpPr>
        <p:grpSpPr>
          <a:xfrm>
            <a:off x="1294556" y="1974472"/>
            <a:ext cx="354586" cy="352675"/>
            <a:chOff x="-35482200" y="3561225"/>
            <a:chExt cx="292225" cy="290650"/>
          </a:xfrm>
        </p:grpSpPr>
        <p:sp>
          <p:nvSpPr>
            <p:cNvPr id="6598" name="Google Shape;6598;p78"/>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8"/>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8"/>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1" name="Google Shape;6601;p78"/>
          <p:cNvGrpSpPr/>
          <p:nvPr/>
        </p:nvGrpSpPr>
        <p:grpSpPr>
          <a:xfrm>
            <a:off x="1295026" y="2409340"/>
            <a:ext cx="353645" cy="353615"/>
            <a:chOff x="-35481425" y="3919600"/>
            <a:chExt cx="291450" cy="291425"/>
          </a:xfrm>
        </p:grpSpPr>
        <p:sp>
          <p:nvSpPr>
            <p:cNvPr id="6602" name="Google Shape;6602;p78"/>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8"/>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8"/>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78"/>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8"/>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8"/>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78"/>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78"/>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0" name="Google Shape;6610;p78"/>
          <p:cNvGrpSpPr/>
          <p:nvPr/>
        </p:nvGrpSpPr>
        <p:grpSpPr>
          <a:xfrm>
            <a:off x="3530661" y="1533431"/>
            <a:ext cx="357468" cy="352675"/>
            <a:chOff x="-33645475" y="3228075"/>
            <a:chExt cx="294600" cy="290650"/>
          </a:xfrm>
        </p:grpSpPr>
        <p:sp>
          <p:nvSpPr>
            <p:cNvPr id="6611" name="Google Shape;6611;p78"/>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8"/>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78"/>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78"/>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78"/>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8"/>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8"/>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8" name="Google Shape;6618;p78"/>
          <p:cNvGrpSpPr/>
          <p:nvPr/>
        </p:nvGrpSpPr>
        <p:grpSpPr>
          <a:xfrm>
            <a:off x="3531631" y="1973516"/>
            <a:ext cx="355526" cy="354586"/>
            <a:chOff x="-33646250" y="3586425"/>
            <a:chExt cx="293000" cy="292225"/>
          </a:xfrm>
        </p:grpSpPr>
        <p:sp>
          <p:nvSpPr>
            <p:cNvPr id="6619" name="Google Shape;6619;p78"/>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8"/>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1" name="Google Shape;6621;p78"/>
          <p:cNvGrpSpPr/>
          <p:nvPr/>
        </p:nvGrpSpPr>
        <p:grpSpPr>
          <a:xfrm>
            <a:off x="3532101" y="2408369"/>
            <a:ext cx="354586" cy="355557"/>
            <a:chOff x="-33645475" y="3944800"/>
            <a:chExt cx="292225" cy="293025"/>
          </a:xfrm>
        </p:grpSpPr>
        <p:sp>
          <p:nvSpPr>
            <p:cNvPr id="6622" name="Google Shape;6622;p78"/>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8"/>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8"/>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8"/>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78"/>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8"/>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8"/>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8"/>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8"/>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8"/>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78"/>
          <p:cNvGrpSpPr/>
          <p:nvPr/>
        </p:nvGrpSpPr>
        <p:grpSpPr>
          <a:xfrm>
            <a:off x="2185320" y="2882106"/>
            <a:ext cx="352675" cy="355375"/>
            <a:chOff x="-31809525" y="3192625"/>
            <a:chExt cx="290650" cy="292875"/>
          </a:xfrm>
        </p:grpSpPr>
        <p:sp>
          <p:nvSpPr>
            <p:cNvPr id="6633" name="Google Shape;6633;p78"/>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8"/>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8"/>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8"/>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7" name="Google Shape;6637;p78"/>
          <p:cNvGrpSpPr/>
          <p:nvPr/>
        </p:nvGrpSpPr>
        <p:grpSpPr>
          <a:xfrm>
            <a:off x="2184835" y="3352658"/>
            <a:ext cx="353645" cy="355557"/>
            <a:chOff x="-31811100" y="3550975"/>
            <a:chExt cx="291450" cy="293025"/>
          </a:xfrm>
        </p:grpSpPr>
        <p:sp>
          <p:nvSpPr>
            <p:cNvPr id="6638" name="Google Shape;6638;p78"/>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8"/>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8"/>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8"/>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8"/>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8"/>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78"/>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5" name="Google Shape;6645;p78"/>
          <p:cNvGrpSpPr/>
          <p:nvPr/>
        </p:nvGrpSpPr>
        <p:grpSpPr>
          <a:xfrm>
            <a:off x="2178631" y="3816962"/>
            <a:ext cx="366052" cy="356831"/>
            <a:chOff x="-31817400" y="3910025"/>
            <a:chExt cx="301675" cy="294075"/>
          </a:xfrm>
        </p:grpSpPr>
        <p:sp>
          <p:nvSpPr>
            <p:cNvPr id="6646" name="Google Shape;6646;p78"/>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8"/>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8"/>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9" name="Google Shape;6649;p78"/>
          <p:cNvGrpSpPr/>
          <p:nvPr/>
        </p:nvGrpSpPr>
        <p:grpSpPr>
          <a:xfrm>
            <a:off x="3970259" y="3353143"/>
            <a:ext cx="354616" cy="354586"/>
            <a:chOff x="-30354000" y="3569100"/>
            <a:chExt cx="292250" cy="292225"/>
          </a:xfrm>
        </p:grpSpPr>
        <p:sp>
          <p:nvSpPr>
            <p:cNvPr id="6650" name="Google Shape;6650;p78"/>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8"/>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78"/>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8"/>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8"/>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8"/>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78"/>
          <p:cNvGrpSpPr/>
          <p:nvPr/>
        </p:nvGrpSpPr>
        <p:grpSpPr>
          <a:xfrm>
            <a:off x="1748837" y="1532946"/>
            <a:ext cx="342148" cy="353645"/>
            <a:chOff x="-35118325" y="3202075"/>
            <a:chExt cx="281975" cy="291450"/>
          </a:xfrm>
        </p:grpSpPr>
        <p:sp>
          <p:nvSpPr>
            <p:cNvPr id="6657" name="Google Shape;6657;p78"/>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8"/>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78"/>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8"/>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1" name="Google Shape;6661;p78"/>
          <p:cNvGrpSpPr/>
          <p:nvPr/>
        </p:nvGrpSpPr>
        <p:grpSpPr>
          <a:xfrm>
            <a:off x="1742618" y="1974199"/>
            <a:ext cx="354586" cy="353221"/>
            <a:chOff x="-35123050" y="3561225"/>
            <a:chExt cx="292225" cy="291100"/>
          </a:xfrm>
        </p:grpSpPr>
        <p:sp>
          <p:nvSpPr>
            <p:cNvPr id="6662" name="Google Shape;6662;p78"/>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8"/>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4" name="Google Shape;6664;p78"/>
          <p:cNvGrpSpPr/>
          <p:nvPr/>
        </p:nvGrpSpPr>
        <p:grpSpPr>
          <a:xfrm>
            <a:off x="1784677" y="2409340"/>
            <a:ext cx="270467" cy="353615"/>
            <a:chOff x="-35089175" y="3919600"/>
            <a:chExt cx="222900" cy="291425"/>
          </a:xfrm>
        </p:grpSpPr>
        <p:sp>
          <p:nvSpPr>
            <p:cNvPr id="6665" name="Google Shape;6665;p78"/>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8"/>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7" name="Google Shape;6667;p78"/>
          <p:cNvGrpSpPr/>
          <p:nvPr/>
        </p:nvGrpSpPr>
        <p:grpSpPr>
          <a:xfrm>
            <a:off x="3981673" y="1532703"/>
            <a:ext cx="336445" cy="354131"/>
            <a:chOff x="-33277650" y="3226875"/>
            <a:chExt cx="277275" cy="291850"/>
          </a:xfrm>
        </p:grpSpPr>
        <p:sp>
          <p:nvSpPr>
            <p:cNvPr id="6668" name="Google Shape;6668;p78"/>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8"/>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8"/>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8"/>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78"/>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8"/>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8"/>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5" name="Google Shape;6675;p78"/>
          <p:cNvGrpSpPr/>
          <p:nvPr/>
        </p:nvGrpSpPr>
        <p:grpSpPr>
          <a:xfrm>
            <a:off x="3973073" y="1973987"/>
            <a:ext cx="353645" cy="353645"/>
            <a:chOff x="-33286325" y="3586425"/>
            <a:chExt cx="291450" cy="291450"/>
          </a:xfrm>
        </p:grpSpPr>
        <p:sp>
          <p:nvSpPr>
            <p:cNvPr id="6676" name="Google Shape;6676;p78"/>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8"/>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8"/>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8"/>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8"/>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1" name="Google Shape;6681;p78"/>
          <p:cNvGrpSpPr/>
          <p:nvPr/>
        </p:nvGrpSpPr>
        <p:grpSpPr>
          <a:xfrm>
            <a:off x="3973073" y="2408369"/>
            <a:ext cx="353645" cy="355557"/>
            <a:chOff x="-33286325" y="3944800"/>
            <a:chExt cx="291450" cy="293025"/>
          </a:xfrm>
        </p:grpSpPr>
        <p:sp>
          <p:nvSpPr>
            <p:cNvPr id="6682" name="Google Shape;6682;p78"/>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8"/>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8"/>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8"/>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6" name="Google Shape;6686;p78"/>
          <p:cNvGrpSpPr/>
          <p:nvPr/>
        </p:nvGrpSpPr>
        <p:grpSpPr>
          <a:xfrm>
            <a:off x="2631470" y="2881529"/>
            <a:ext cx="353645" cy="356527"/>
            <a:chOff x="-31452725" y="3191825"/>
            <a:chExt cx="291450" cy="293825"/>
          </a:xfrm>
        </p:grpSpPr>
        <p:sp>
          <p:nvSpPr>
            <p:cNvPr id="6687" name="Google Shape;6687;p78"/>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8"/>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8"/>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8"/>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1" name="Google Shape;6691;p78"/>
          <p:cNvGrpSpPr/>
          <p:nvPr/>
        </p:nvGrpSpPr>
        <p:grpSpPr>
          <a:xfrm>
            <a:off x="2631000" y="3353144"/>
            <a:ext cx="354586" cy="354586"/>
            <a:chOff x="-31452725" y="3551775"/>
            <a:chExt cx="292225" cy="292225"/>
          </a:xfrm>
        </p:grpSpPr>
        <p:sp>
          <p:nvSpPr>
            <p:cNvPr id="6692" name="Google Shape;6692;p78"/>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8"/>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78"/>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78"/>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6" name="Google Shape;6696;p78"/>
          <p:cNvGrpSpPr/>
          <p:nvPr/>
        </p:nvGrpSpPr>
        <p:grpSpPr>
          <a:xfrm>
            <a:off x="2629559" y="3817129"/>
            <a:ext cx="357468" cy="356497"/>
            <a:chOff x="-31455100" y="3909350"/>
            <a:chExt cx="294600" cy="293800"/>
          </a:xfrm>
        </p:grpSpPr>
        <p:sp>
          <p:nvSpPr>
            <p:cNvPr id="6697" name="Google Shape;6697;p78"/>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8"/>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9" name="Google Shape;6699;p78"/>
          <p:cNvGrpSpPr/>
          <p:nvPr/>
        </p:nvGrpSpPr>
        <p:grpSpPr>
          <a:xfrm>
            <a:off x="3970744" y="3818084"/>
            <a:ext cx="353645" cy="354586"/>
            <a:chOff x="-30345325" y="3918800"/>
            <a:chExt cx="291450" cy="292225"/>
          </a:xfrm>
        </p:grpSpPr>
        <p:sp>
          <p:nvSpPr>
            <p:cNvPr id="6700" name="Google Shape;6700;p78"/>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78"/>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8"/>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8"/>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78"/>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5" name="Google Shape;6705;p78"/>
          <p:cNvGrpSpPr/>
          <p:nvPr/>
        </p:nvGrpSpPr>
        <p:grpSpPr>
          <a:xfrm>
            <a:off x="2200736" y="1532946"/>
            <a:ext cx="332593" cy="353645"/>
            <a:chOff x="-34755225" y="3202075"/>
            <a:chExt cx="274100" cy="291450"/>
          </a:xfrm>
        </p:grpSpPr>
        <p:sp>
          <p:nvSpPr>
            <p:cNvPr id="6706" name="Google Shape;6706;p78"/>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8"/>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8"/>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8"/>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8"/>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78"/>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8"/>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3" name="Google Shape;6713;p78"/>
          <p:cNvGrpSpPr/>
          <p:nvPr/>
        </p:nvGrpSpPr>
        <p:grpSpPr>
          <a:xfrm>
            <a:off x="2190209" y="1973987"/>
            <a:ext cx="353645" cy="353645"/>
            <a:chOff x="-34763900" y="3561225"/>
            <a:chExt cx="291450" cy="291450"/>
          </a:xfrm>
        </p:grpSpPr>
        <p:sp>
          <p:nvSpPr>
            <p:cNvPr id="6714" name="Google Shape;6714;p78"/>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8"/>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78"/>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7" name="Google Shape;6717;p78"/>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8" name="Google Shape;6718;p78"/>
          <p:cNvGrpSpPr/>
          <p:nvPr/>
        </p:nvGrpSpPr>
        <p:grpSpPr>
          <a:xfrm>
            <a:off x="845106" y="2882499"/>
            <a:ext cx="354586" cy="354586"/>
            <a:chOff x="-32927950" y="3227275"/>
            <a:chExt cx="292225" cy="292225"/>
          </a:xfrm>
        </p:grpSpPr>
        <p:sp>
          <p:nvSpPr>
            <p:cNvPr id="6719" name="Google Shape;6719;p78"/>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8"/>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8"/>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8"/>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8"/>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4" name="Google Shape;6724;p78"/>
          <p:cNvGrpSpPr/>
          <p:nvPr/>
        </p:nvGrpSpPr>
        <p:grpSpPr>
          <a:xfrm>
            <a:off x="844621" y="3353613"/>
            <a:ext cx="355557" cy="353645"/>
            <a:chOff x="-32927950" y="3586425"/>
            <a:chExt cx="293025" cy="291450"/>
          </a:xfrm>
        </p:grpSpPr>
        <p:sp>
          <p:nvSpPr>
            <p:cNvPr id="6725" name="Google Shape;6725;p78"/>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78"/>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8"/>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8"/>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8"/>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0" name="Google Shape;6730;p78"/>
          <p:cNvGrpSpPr/>
          <p:nvPr/>
        </p:nvGrpSpPr>
        <p:grpSpPr>
          <a:xfrm>
            <a:off x="845106" y="3817598"/>
            <a:ext cx="354586" cy="355557"/>
            <a:chOff x="-32927950" y="3944800"/>
            <a:chExt cx="292225" cy="293025"/>
          </a:xfrm>
        </p:grpSpPr>
        <p:sp>
          <p:nvSpPr>
            <p:cNvPr id="6731" name="Google Shape;6731;p78"/>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8"/>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8"/>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78"/>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8"/>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8"/>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8"/>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8"/>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78"/>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0" name="Google Shape;6740;p78"/>
          <p:cNvGrpSpPr/>
          <p:nvPr/>
        </p:nvGrpSpPr>
        <p:grpSpPr>
          <a:xfrm>
            <a:off x="3073898" y="2882849"/>
            <a:ext cx="354586" cy="353888"/>
            <a:chOff x="-31094350" y="3194000"/>
            <a:chExt cx="292225" cy="291650"/>
          </a:xfrm>
        </p:grpSpPr>
        <p:sp>
          <p:nvSpPr>
            <p:cNvPr id="6741" name="Google Shape;6741;p78"/>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8"/>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8"/>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8"/>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78"/>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8"/>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8"/>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8"/>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9" name="Google Shape;6749;p78"/>
          <p:cNvGrpSpPr/>
          <p:nvPr/>
        </p:nvGrpSpPr>
        <p:grpSpPr>
          <a:xfrm>
            <a:off x="3074368" y="3353341"/>
            <a:ext cx="353645" cy="354191"/>
            <a:chOff x="-31093575" y="3552550"/>
            <a:chExt cx="291450" cy="291900"/>
          </a:xfrm>
        </p:grpSpPr>
        <p:sp>
          <p:nvSpPr>
            <p:cNvPr id="6750" name="Google Shape;6750;p78"/>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8"/>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8"/>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8"/>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4" name="Google Shape;6754;p78"/>
          <p:cNvGrpSpPr/>
          <p:nvPr/>
        </p:nvGrpSpPr>
        <p:grpSpPr>
          <a:xfrm>
            <a:off x="3074368" y="3818569"/>
            <a:ext cx="353645" cy="353615"/>
            <a:chOff x="-31093575" y="3911725"/>
            <a:chExt cx="291450" cy="291425"/>
          </a:xfrm>
        </p:grpSpPr>
        <p:sp>
          <p:nvSpPr>
            <p:cNvPr id="6755" name="Google Shape;6755;p78"/>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8"/>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7" name="Google Shape;6757;p78"/>
          <p:cNvGrpSpPr/>
          <p:nvPr/>
        </p:nvGrpSpPr>
        <p:grpSpPr>
          <a:xfrm>
            <a:off x="2183798" y="4275536"/>
            <a:ext cx="356497" cy="354586"/>
            <a:chOff x="-29946000" y="3183175"/>
            <a:chExt cx="293800" cy="292225"/>
          </a:xfrm>
        </p:grpSpPr>
        <p:sp>
          <p:nvSpPr>
            <p:cNvPr id="6758" name="Google Shape;6758;p78"/>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8"/>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78"/>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78"/>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8"/>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8"/>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4" name="Google Shape;6764;p78"/>
          <p:cNvGrpSpPr/>
          <p:nvPr/>
        </p:nvGrpSpPr>
        <p:grpSpPr>
          <a:xfrm>
            <a:off x="2628330" y="1532689"/>
            <a:ext cx="358408" cy="354161"/>
            <a:chOff x="-34408675" y="3202075"/>
            <a:chExt cx="295375" cy="291875"/>
          </a:xfrm>
        </p:grpSpPr>
        <p:sp>
          <p:nvSpPr>
            <p:cNvPr id="6765" name="Google Shape;6765;p78"/>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8"/>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8"/>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8"/>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9" name="Google Shape;6769;p78"/>
          <p:cNvGrpSpPr/>
          <p:nvPr/>
        </p:nvGrpSpPr>
        <p:grpSpPr>
          <a:xfrm>
            <a:off x="2630241" y="1972683"/>
            <a:ext cx="354586" cy="356254"/>
            <a:chOff x="-34405525" y="3558075"/>
            <a:chExt cx="292225" cy="293600"/>
          </a:xfrm>
        </p:grpSpPr>
        <p:sp>
          <p:nvSpPr>
            <p:cNvPr id="6770" name="Google Shape;6770;p78"/>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8"/>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8"/>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3" name="Google Shape;6773;p78"/>
          <p:cNvGrpSpPr/>
          <p:nvPr/>
        </p:nvGrpSpPr>
        <p:grpSpPr>
          <a:xfrm>
            <a:off x="2629755" y="2409340"/>
            <a:ext cx="355557" cy="353615"/>
            <a:chOff x="-34406325" y="3919600"/>
            <a:chExt cx="293025" cy="291425"/>
          </a:xfrm>
        </p:grpSpPr>
        <p:sp>
          <p:nvSpPr>
            <p:cNvPr id="6774" name="Google Shape;6774;p78"/>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78"/>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8"/>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8"/>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8"/>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8"/>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8"/>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1" name="Google Shape;6781;p78"/>
          <p:cNvGrpSpPr/>
          <p:nvPr/>
        </p:nvGrpSpPr>
        <p:grpSpPr>
          <a:xfrm>
            <a:off x="1293653" y="2888703"/>
            <a:ext cx="353645" cy="342179"/>
            <a:chOff x="-32568800" y="3232000"/>
            <a:chExt cx="291450" cy="282000"/>
          </a:xfrm>
        </p:grpSpPr>
        <p:sp>
          <p:nvSpPr>
            <p:cNvPr id="6782" name="Google Shape;6782;p78"/>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8"/>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4" name="Google Shape;6784;p78"/>
          <p:cNvGrpSpPr/>
          <p:nvPr/>
        </p:nvGrpSpPr>
        <p:grpSpPr>
          <a:xfrm>
            <a:off x="1293183" y="3353613"/>
            <a:ext cx="354586" cy="353645"/>
            <a:chOff x="-32569575" y="3586425"/>
            <a:chExt cx="292225" cy="291450"/>
          </a:xfrm>
        </p:grpSpPr>
        <p:sp>
          <p:nvSpPr>
            <p:cNvPr id="6785" name="Google Shape;6785;p78"/>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8"/>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7" name="Google Shape;6787;p78"/>
          <p:cNvGrpSpPr/>
          <p:nvPr/>
        </p:nvGrpSpPr>
        <p:grpSpPr>
          <a:xfrm>
            <a:off x="1284098" y="3818205"/>
            <a:ext cx="372756" cy="354343"/>
            <a:chOff x="-32576675" y="3944600"/>
            <a:chExt cx="307200" cy="292025"/>
          </a:xfrm>
        </p:grpSpPr>
        <p:sp>
          <p:nvSpPr>
            <p:cNvPr id="6788" name="Google Shape;6788;p78"/>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8"/>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0" name="Google Shape;6790;p78"/>
          <p:cNvGrpSpPr/>
          <p:nvPr/>
        </p:nvGrpSpPr>
        <p:grpSpPr>
          <a:xfrm>
            <a:off x="3529065" y="2882500"/>
            <a:ext cx="354586" cy="354586"/>
            <a:chOff x="-30735200" y="3192625"/>
            <a:chExt cx="292225" cy="292225"/>
          </a:xfrm>
        </p:grpSpPr>
        <p:sp>
          <p:nvSpPr>
            <p:cNvPr id="6791" name="Google Shape;6791;p78"/>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8"/>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8"/>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8"/>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8"/>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8"/>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8"/>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8" name="Google Shape;6798;p78"/>
          <p:cNvGrpSpPr/>
          <p:nvPr/>
        </p:nvGrpSpPr>
        <p:grpSpPr>
          <a:xfrm>
            <a:off x="3529065" y="3353932"/>
            <a:ext cx="354586" cy="353008"/>
            <a:chOff x="-30735200" y="3552550"/>
            <a:chExt cx="292225" cy="290925"/>
          </a:xfrm>
        </p:grpSpPr>
        <p:sp>
          <p:nvSpPr>
            <p:cNvPr id="6799" name="Google Shape;6799;p78"/>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8"/>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1" name="Google Shape;6801;p78"/>
          <p:cNvGrpSpPr/>
          <p:nvPr/>
        </p:nvGrpSpPr>
        <p:grpSpPr>
          <a:xfrm>
            <a:off x="3529065" y="3818554"/>
            <a:ext cx="354586" cy="353645"/>
            <a:chOff x="-30735200" y="3910925"/>
            <a:chExt cx="292225" cy="291450"/>
          </a:xfrm>
        </p:grpSpPr>
        <p:sp>
          <p:nvSpPr>
            <p:cNvPr id="6802" name="Google Shape;6802;p78"/>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8"/>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4" name="Google Shape;6804;p78"/>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5" name="Google Shape;6805;p78"/>
          <p:cNvGrpSpPr/>
          <p:nvPr/>
        </p:nvGrpSpPr>
        <p:grpSpPr>
          <a:xfrm>
            <a:off x="4882910" y="1531421"/>
            <a:ext cx="358971" cy="359224"/>
            <a:chOff x="-57956275" y="3197925"/>
            <a:chExt cx="319000" cy="319225"/>
          </a:xfrm>
        </p:grpSpPr>
        <p:sp>
          <p:nvSpPr>
            <p:cNvPr id="6806" name="Google Shape;6806;p78"/>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8"/>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8"/>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8"/>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8"/>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8"/>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8"/>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3" name="Google Shape;6813;p78"/>
          <p:cNvGrpSpPr/>
          <p:nvPr/>
        </p:nvGrpSpPr>
        <p:grpSpPr>
          <a:xfrm>
            <a:off x="4905064" y="1987846"/>
            <a:ext cx="314662" cy="358971"/>
            <a:chOff x="-57940525" y="3590375"/>
            <a:chExt cx="279625" cy="319000"/>
          </a:xfrm>
        </p:grpSpPr>
        <p:sp>
          <p:nvSpPr>
            <p:cNvPr id="6814" name="Google Shape;6814;p78"/>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8"/>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8"/>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8"/>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8"/>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9" name="Google Shape;6819;p78"/>
          <p:cNvGrpSpPr/>
          <p:nvPr/>
        </p:nvGrpSpPr>
        <p:grpSpPr>
          <a:xfrm>
            <a:off x="4875945" y="2429217"/>
            <a:ext cx="358099" cy="358999"/>
            <a:chOff x="-57959425" y="3982600"/>
            <a:chExt cx="318225" cy="319025"/>
          </a:xfrm>
        </p:grpSpPr>
        <p:sp>
          <p:nvSpPr>
            <p:cNvPr id="6820" name="Google Shape;6820;p78"/>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8"/>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8"/>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8"/>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4" name="Google Shape;6824;p78"/>
          <p:cNvGrpSpPr/>
          <p:nvPr/>
        </p:nvGrpSpPr>
        <p:grpSpPr>
          <a:xfrm>
            <a:off x="7076112" y="1532546"/>
            <a:ext cx="357226" cy="357226"/>
            <a:chOff x="-55987225" y="3198925"/>
            <a:chExt cx="317450" cy="317450"/>
          </a:xfrm>
        </p:grpSpPr>
        <p:sp>
          <p:nvSpPr>
            <p:cNvPr id="6825" name="Google Shape;6825;p78"/>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8"/>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8"/>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8"/>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78"/>
          <p:cNvGrpSpPr/>
          <p:nvPr/>
        </p:nvGrpSpPr>
        <p:grpSpPr>
          <a:xfrm>
            <a:off x="7076112" y="1988578"/>
            <a:ext cx="357226" cy="357367"/>
            <a:chOff x="-55987225" y="3591025"/>
            <a:chExt cx="317450" cy="317575"/>
          </a:xfrm>
        </p:grpSpPr>
        <p:sp>
          <p:nvSpPr>
            <p:cNvPr id="6830" name="Google Shape;6830;p78"/>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8"/>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8"/>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78"/>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78"/>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5" name="Google Shape;6835;p78"/>
          <p:cNvGrpSpPr/>
          <p:nvPr/>
        </p:nvGrpSpPr>
        <p:grpSpPr>
          <a:xfrm>
            <a:off x="7090027" y="2429217"/>
            <a:ext cx="358999" cy="358999"/>
            <a:chOff x="-55988800" y="3982600"/>
            <a:chExt cx="319025" cy="319025"/>
          </a:xfrm>
        </p:grpSpPr>
        <p:sp>
          <p:nvSpPr>
            <p:cNvPr id="6836" name="Google Shape;6836;p78"/>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8"/>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8"/>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8"/>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8"/>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1" name="Google Shape;6841;p78"/>
          <p:cNvGrpSpPr/>
          <p:nvPr/>
        </p:nvGrpSpPr>
        <p:grpSpPr>
          <a:xfrm>
            <a:off x="5748546" y="2887174"/>
            <a:ext cx="356326" cy="358971"/>
            <a:chOff x="-54026025" y="3192625"/>
            <a:chExt cx="316650" cy="319000"/>
          </a:xfrm>
        </p:grpSpPr>
        <p:sp>
          <p:nvSpPr>
            <p:cNvPr id="6842" name="Google Shape;6842;p78"/>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8"/>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8"/>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8"/>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8"/>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8"/>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8"/>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8"/>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78"/>
          <p:cNvGrpSpPr/>
          <p:nvPr/>
        </p:nvGrpSpPr>
        <p:grpSpPr>
          <a:xfrm>
            <a:off x="5768492" y="3358148"/>
            <a:ext cx="316434" cy="358099"/>
            <a:chOff x="-54007925" y="3584850"/>
            <a:chExt cx="281200" cy="318225"/>
          </a:xfrm>
        </p:grpSpPr>
        <p:sp>
          <p:nvSpPr>
            <p:cNvPr id="6851" name="Google Shape;6851;p78"/>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8"/>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8"/>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8"/>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8"/>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8"/>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7" name="Google Shape;6857;p78"/>
          <p:cNvGrpSpPr/>
          <p:nvPr/>
        </p:nvGrpSpPr>
        <p:grpSpPr>
          <a:xfrm>
            <a:off x="5768492" y="3820033"/>
            <a:ext cx="316434" cy="358914"/>
            <a:chOff x="-54007925" y="3975575"/>
            <a:chExt cx="281200" cy="318950"/>
          </a:xfrm>
        </p:grpSpPr>
        <p:sp>
          <p:nvSpPr>
            <p:cNvPr id="6858" name="Google Shape;6858;p78"/>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8"/>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8"/>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8"/>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78"/>
          <p:cNvGrpSpPr/>
          <p:nvPr/>
        </p:nvGrpSpPr>
        <p:grpSpPr>
          <a:xfrm>
            <a:off x="8003359" y="2904504"/>
            <a:ext cx="274770" cy="358492"/>
            <a:chOff x="-52005775" y="3208025"/>
            <a:chExt cx="244175" cy="318575"/>
          </a:xfrm>
        </p:grpSpPr>
        <p:sp>
          <p:nvSpPr>
            <p:cNvPr id="6863" name="Google Shape;6863;p78"/>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8"/>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8"/>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8"/>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8"/>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8"/>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8"/>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8"/>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8"/>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78"/>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8"/>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78"/>
          <p:cNvGrpSpPr/>
          <p:nvPr/>
        </p:nvGrpSpPr>
        <p:grpSpPr>
          <a:xfrm>
            <a:off x="5309825" y="1532546"/>
            <a:ext cx="358099" cy="358099"/>
            <a:chOff x="-57568775" y="3198925"/>
            <a:chExt cx="318225" cy="318225"/>
          </a:xfrm>
        </p:grpSpPr>
        <p:sp>
          <p:nvSpPr>
            <p:cNvPr id="6875" name="Google Shape;6875;p78"/>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8"/>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78"/>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8"/>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8"/>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8"/>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78"/>
          <p:cNvGrpSpPr/>
          <p:nvPr/>
        </p:nvGrpSpPr>
        <p:grpSpPr>
          <a:xfrm>
            <a:off x="5331543" y="1987846"/>
            <a:ext cx="314662" cy="358099"/>
            <a:chOff x="-57549075" y="3590375"/>
            <a:chExt cx="279625" cy="318225"/>
          </a:xfrm>
        </p:grpSpPr>
        <p:sp>
          <p:nvSpPr>
            <p:cNvPr id="6882" name="Google Shape;6882;p78"/>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8"/>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78"/>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78"/>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6" name="Google Shape;6886;p78"/>
          <p:cNvGrpSpPr/>
          <p:nvPr/>
        </p:nvGrpSpPr>
        <p:grpSpPr>
          <a:xfrm>
            <a:off x="5323740" y="2429217"/>
            <a:ext cx="359871" cy="359871"/>
            <a:chOff x="-57570350" y="3982600"/>
            <a:chExt cx="319800" cy="319800"/>
          </a:xfrm>
        </p:grpSpPr>
        <p:sp>
          <p:nvSpPr>
            <p:cNvPr id="6887" name="Google Shape;6887;p78"/>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8"/>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8"/>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8"/>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1" name="Google Shape;6891;p78"/>
          <p:cNvGrpSpPr/>
          <p:nvPr/>
        </p:nvGrpSpPr>
        <p:grpSpPr>
          <a:xfrm>
            <a:off x="7538779" y="1531646"/>
            <a:ext cx="314662" cy="358999"/>
            <a:chOff x="-55576850" y="3198125"/>
            <a:chExt cx="279625" cy="319025"/>
          </a:xfrm>
        </p:grpSpPr>
        <p:sp>
          <p:nvSpPr>
            <p:cNvPr id="6892" name="Google Shape;6892;p78"/>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8"/>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8"/>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8"/>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6" name="Google Shape;6896;p78"/>
          <p:cNvGrpSpPr/>
          <p:nvPr/>
        </p:nvGrpSpPr>
        <p:grpSpPr>
          <a:xfrm>
            <a:off x="7516174" y="1987621"/>
            <a:ext cx="359871" cy="358324"/>
            <a:chOff x="-55596550" y="3590175"/>
            <a:chExt cx="319800" cy="318425"/>
          </a:xfrm>
        </p:grpSpPr>
        <p:sp>
          <p:nvSpPr>
            <p:cNvPr id="6897" name="Google Shape;6897;p78"/>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8"/>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8"/>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8"/>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78"/>
          <p:cNvGrpSpPr/>
          <p:nvPr/>
        </p:nvGrpSpPr>
        <p:grpSpPr>
          <a:xfrm>
            <a:off x="7531412" y="2428964"/>
            <a:ext cx="358999" cy="359252"/>
            <a:chOff x="-55595775" y="3982375"/>
            <a:chExt cx="319025" cy="319250"/>
          </a:xfrm>
        </p:grpSpPr>
        <p:sp>
          <p:nvSpPr>
            <p:cNvPr id="6902" name="Google Shape;6902;p78"/>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8"/>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8"/>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8"/>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8"/>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8"/>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8" name="Google Shape;6908;p78"/>
          <p:cNvGrpSpPr/>
          <p:nvPr/>
        </p:nvGrpSpPr>
        <p:grpSpPr>
          <a:xfrm>
            <a:off x="6188595" y="2887174"/>
            <a:ext cx="358999" cy="358099"/>
            <a:chOff x="-53635375" y="3192625"/>
            <a:chExt cx="319025" cy="318225"/>
          </a:xfrm>
        </p:grpSpPr>
        <p:sp>
          <p:nvSpPr>
            <p:cNvPr id="6909" name="Google Shape;6909;p78"/>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8"/>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8"/>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78"/>
          <p:cNvGrpSpPr/>
          <p:nvPr/>
        </p:nvGrpSpPr>
        <p:grpSpPr>
          <a:xfrm>
            <a:off x="6210763" y="3358148"/>
            <a:ext cx="314662" cy="358999"/>
            <a:chOff x="-53615675" y="3584850"/>
            <a:chExt cx="279625" cy="319025"/>
          </a:xfrm>
        </p:grpSpPr>
        <p:sp>
          <p:nvSpPr>
            <p:cNvPr id="6913" name="Google Shape;6913;p78"/>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8"/>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8"/>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6" name="Google Shape;6916;p78"/>
          <p:cNvGrpSpPr/>
          <p:nvPr/>
        </p:nvGrpSpPr>
        <p:grpSpPr>
          <a:xfrm>
            <a:off x="6188609" y="3821074"/>
            <a:ext cx="358971" cy="357874"/>
            <a:chOff x="-53634575" y="3976500"/>
            <a:chExt cx="319000" cy="318025"/>
          </a:xfrm>
        </p:grpSpPr>
        <p:sp>
          <p:nvSpPr>
            <p:cNvPr id="6917" name="Google Shape;6917;p78"/>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8"/>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8"/>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8"/>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8"/>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8"/>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8"/>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8"/>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78"/>
          <p:cNvGrpSpPr/>
          <p:nvPr/>
        </p:nvGrpSpPr>
        <p:grpSpPr>
          <a:xfrm>
            <a:off x="7983413" y="3364028"/>
            <a:ext cx="314662" cy="358436"/>
            <a:chOff x="-52023900" y="3590075"/>
            <a:chExt cx="279625" cy="318525"/>
          </a:xfrm>
        </p:grpSpPr>
        <p:sp>
          <p:nvSpPr>
            <p:cNvPr id="6926" name="Google Shape;6926;p78"/>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8"/>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8"/>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78"/>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8"/>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8"/>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8"/>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3" name="Google Shape;6933;p78"/>
          <p:cNvGrpSpPr/>
          <p:nvPr/>
        </p:nvGrpSpPr>
        <p:grpSpPr>
          <a:xfrm>
            <a:off x="5746654" y="1532546"/>
            <a:ext cx="358971" cy="358971"/>
            <a:chOff x="-57173375" y="3198925"/>
            <a:chExt cx="319000" cy="319000"/>
          </a:xfrm>
        </p:grpSpPr>
        <p:sp>
          <p:nvSpPr>
            <p:cNvPr id="6934" name="Google Shape;6934;p78"/>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8"/>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8"/>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8"/>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8" name="Google Shape;6938;p78"/>
          <p:cNvGrpSpPr/>
          <p:nvPr/>
        </p:nvGrpSpPr>
        <p:grpSpPr>
          <a:xfrm>
            <a:off x="5747541" y="2009987"/>
            <a:ext cx="357198" cy="314690"/>
            <a:chOff x="-57176525" y="3610050"/>
            <a:chExt cx="317425" cy="279650"/>
          </a:xfrm>
        </p:grpSpPr>
        <p:sp>
          <p:nvSpPr>
            <p:cNvPr id="6939" name="Google Shape;6939;p78"/>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8"/>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8"/>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8"/>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8"/>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4" name="Google Shape;6944;p78"/>
          <p:cNvGrpSpPr/>
          <p:nvPr/>
        </p:nvGrpSpPr>
        <p:grpSpPr>
          <a:xfrm>
            <a:off x="5779179" y="2428542"/>
            <a:ext cx="323524" cy="358774"/>
            <a:chOff x="-57162350" y="3982000"/>
            <a:chExt cx="287500" cy="318825"/>
          </a:xfrm>
        </p:grpSpPr>
        <p:sp>
          <p:nvSpPr>
            <p:cNvPr id="6945" name="Google Shape;6945;p78"/>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8"/>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8"/>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8"/>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8"/>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8"/>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8"/>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78"/>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3" name="Google Shape;6953;p78"/>
          <p:cNvGrpSpPr/>
          <p:nvPr/>
        </p:nvGrpSpPr>
        <p:grpSpPr>
          <a:xfrm>
            <a:off x="7957995" y="1532546"/>
            <a:ext cx="358099" cy="356326"/>
            <a:chOff x="-55202750" y="3198925"/>
            <a:chExt cx="318225" cy="316650"/>
          </a:xfrm>
        </p:grpSpPr>
        <p:sp>
          <p:nvSpPr>
            <p:cNvPr id="6954" name="Google Shape;6954;p78"/>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8"/>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6" name="Google Shape;6956;p78"/>
          <p:cNvGrpSpPr/>
          <p:nvPr/>
        </p:nvGrpSpPr>
        <p:grpSpPr>
          <a:xfrm>
            <a:off x="7968629" y="1987846"/>
            <a:ext cx="336830" cy="358099"/>
            <a:chOff x="-55194875" y="3590375"/>
            <a:chExt cx="299325" cy="318225"/>
          </a:xfrm>
        </p:grpSpPr>
        <p:sp>
          <p:nvSpPr>
            <p:cNvPr id="6957" name="Google Shape;6957;p78"/>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8"/>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8"/>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8"/>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8"/>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2" name="Google Shape;6962;p78"/>
          <p:cNvGrpSpPr/>
          <p:nvPr/>
        </p:nvGrpSpPr>
        <p:grpSpPr>
          <a:xfrm>
            <a:off x="7973247" y="2430117"/>
            <a:ext cx="357198" cy="357198"/>
            <a:chOff x="-55203525" y="3983400"/>
            <a:chExt cx="317425" cy="317425"/>
          </a:xfrm>
        </p:grpSpPr>
        <p:sp>
          <p:nvSpPr>
            <p:cNvPr id="6963" name="Google Shape;6963;p78"/>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8"/>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8"/>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6" name="Google Shape;6966;p78"/>
          <p:cNvGrpSpPr/>
          <p:nvPr/>
        </p:nvGrpSpPr>
        <p:grpSpPr>
          <a:xfrm>
            <a:off x="6639727" y="2887174"/>
            <a:ext cx="335930" cy="358971"/>
            <a:chOff x="-53232900" y="3192625"/>
            <a:chExt cx="298525" cy="319000"/>
          </a:xfrm>
        </p:grpSpPr>
        <p:sp>
          <p:nvSpPr>
            <p:cNvPr id="6967" name="Google Shape;6967;p78"/>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8"/>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8"/>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8"/>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8"/>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8"/>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8"/>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8"/>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78"/>
          <p:cNvGrpSpPr/>
          <p:nvPr/>
        </p:nvGrpSpPr>
        <p:grpSpPr>
          <a:xfrm>
            <a:off x="6629093" y="3358148"/>
            <a:ext cx="357198" cy="356326"/>
            <a:chOff x="-53242350" y="3584850"/>
            <a:chExt cx="317425" cy="316650"/>
          </a:xfrm>
        </p:grpSpPr>
        <p:sp>
          <p:nvSpPr>
            <p:cNvPr id="6976" name="Google Shape;6976;p78"/>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8"/>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8"/>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8"/>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8"/>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1" name="Google Shape;6981;p78"/>
          <p:cNvGrpSpPr/>
          <p:nvPr/>
        </p:nvGrpSpPr>
        <p:grpSpPr>
          <a:xfrm>
            <a:off x="6650362" y="3820849"/>
            <a:ext cx="314662" cy="358999"/>
            <a:chOff x="-53224225" y="3976300"/>
            <a:chExt cx="279625" cy="319025"/>
          </a:xfrm>
        </p:grpSpPr>
        <p:sp>
          <p:nvSpPr>
            <p:cNvPr id="6982" name="Google Shape;6982;p78"/>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8"/>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8"/>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8"/>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8"/>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8"/>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8"/>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9" name="Google Shape;6989;p78"/>
          <p:cNvGrpSpPr/>
          <p:nvPr/>
        </p:nvGrpSpPr>
        <p:grpSpPr>
          <a:xfrm>
            <a:off x="7961258" y="3828529"/>
            <a:ext cx="358971" cy="358408"/>
            <a:chOff x="-52043575" y="3983125"/>
            <a:chExt cx="319000" cy="318500"/>
          </a:xfrm>
        </p:grpSpPr>
        <p:sp>
          <p:nvSpPr>
            <p:cNvPr id="6990" name="Google Shape;6990;p78"/>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8"/>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8"/>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8"/>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8"/>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8"/>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8"/>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78"/>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8"/>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78"/>
          <p:cNvGrpSpPr/>
          <p:nvPr/>
        </p:nvGrpSpPr>
        <p:grpSpPr>
          <a:xfrm>
            <a:off x="6215199" y="1532546"/>
            <a:ext cx="314662" cy="358971"/>
            <a:chOff x="-56766175" y="3198925"/>
            <a:chExt cx="279625" cy="319000"/>
          </a:xfrm>
        </p:grpSpPr>
        <p:sp>
          <p:nvSpPr>
            <p:cNvPr id="7000" name="Google Shape;7000;p78"/>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8"/>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8"/>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8"/>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8"/>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8"/>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8"/>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7" name="Google Shape;7007;p78"/>
          <p:cNvGrpSpPr/>
          <p:nvPr/>
        </p:nvGrpSpPr>
        <p:grpSpPr>
          <a:xfrm>
            <a:off x="6214313" y="1987846"/>
            <a:ext cx="316434" cy="358099"/>
            <a:chOff x="-56766175" y="3590375"/>
            <a:chExt cx="281200" cy="318225"/>
          </a:xfrm>
        </p:grpSpPr>
        <p:sp>
          <p:nvSpPr>
            <p:cNvPr id="7008" name="Google Shape;7008;p78"/>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8"/>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8"/>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8"/>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2" name="Google Shape;7012;p78"/>
          <p:cNvGrpSpPr/>
          <p:nvPr/>
        </p:nvGrpSpPr>
        <p:grpSpPr>
          <a:xfrm>
            <a:off x="6251269" y="2429217"/>
            <a:ext cx="272126" cy="358099"/>
            <a:chOff x="-56747275" y="3982600"/>
            <a:chExt cx="241825" cy="318225"/>
          </a:xfrm>
        </p:grpSpPr>
        <p:sp>
          <p:nvSpPr>
            <p:cNvPr id="7013" name="Google Shape;7013;p78"/>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8"/>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78"/>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8"/>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8"/>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8"/>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8"/>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0" name="Google Shape;7020;p78"/>
          <p:cNvGrpSpPr/>
          <p:nvPr/>
        </p:nvGrpSpPr>
        <p:grpSpPr>
          <a:xfrm>
            <a:off x="4881188" y="2894264"/>
            <a:ext cx="314662" cy="358971"/>
            <a:chOff x="-54793175" y="3198925"/>
            <a:chExt cx="279625" cy="319000"/>
          </a:xfrm>
        </p:grpSpPr>
        <p:sp>
          <p:nvSpPr>
            <p:cNvPr id="7021" name="Google Shape;7021;p78"/>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8"/>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8"/>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8"/>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8"/>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8"/>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8"/>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8" name="Google Shape;7028;p78"/>
          <p:cNvGrpSpPr/>
          <p:nvPr/>
        </p:nvGrpSpPr>
        <p:grpSpPr>
          <a:xfrm>
            <a:off x="4859020" y="3371455"/>
            <a:ext cx="358999" cy="342991"/>
            <a:chOff x="-54812875" y="3596675"/>
            <a:chExt cx="319025" cy="304800"/>
          </a:xfrm>
        </p:grpSpPr>
        <p:sp>
          <p:nvSpPr>
            <p:cNvPr id="7029" name="Google Shape;7029;p78"/>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8"/>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8"/>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78"/>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8"/>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8"/>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8"/>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6" name="Google Shape;7036;p78"/>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8"/>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8" name="Google Shape;7038;p78"/>
          <p:cNvGrpSpPr/>
          <p:nvPr/>
        </p:nvGrpSpPr>
        <p:grpSpPr>
          <a:xfrm>
            <a:off x="4881188" y="3827938"/>
            <a:ext cx="314662" cy="358099"/>
            <a:chOff x="-54793175" y="3982600"/>
            <a:chExt cx="279625" cy="318225"/>
          </a:xfrm>
        </p:grpSpPr>
        <p:sp>
          <p:nvSpPr>
            <p:cNvPr id="7039" name="Google Shape;7039;p78"/>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8"/>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8"/>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8"/>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8"/>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78"/>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78"/>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6" name="Google Shape;7046;p78"/>
          <p:cNvGrpSpPr/>
          <p:nvPr/>
        </p:nvGrpSpPr>
        <p:grpSpPr>
          <a:xfrm>
            <a:off x="7092647" y="2887174"/>
            <a:ext cx="314662" cy="358099"/>
            <a:chOff x="-52832000" y="3192625"/>
            <a:chExt cx="279625" cy="318225"/>
          </a:xfrm>
        </p:grpSpPr>
        <p:sp>
          <p:nvSpPr>
            <p:cNvPr id="7047" name="Google Shape;7047;p78"/>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8"/>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8"/>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8"/>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8"/>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8"/>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78"/>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8"/>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5" name="Google Shape;7055;p78"/>
          <p:cNvGrpSpPr/>
          <p:nvPr/>
        </p:nvGrpSpPr>
        <p:grpSpPr>
          <a:xfrm>
            <a:off x="7070492" y="3359048"/>
            <a:ext cx="358971" cy="357198"/>
            <a:chOff x="-52851675" y="3585650"/>
            <a:chExt cx="319000" cy="317425"/>
          </a:xfrm>
        </p:grpSpPr>
        <p:sp>
          <p:nvSpPr>
            <p:cNvPr id="7056" name="Google Shape;7056;p78"/>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8"/>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8"/>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8"/>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8"/>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8"/>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2" name="Google Shape;7062;p78"/>
          <p:cNvGrpSpPr/>
          <p:nvPr/>
        </p:nvGrpSpPr>
        <p:grpSpPr>
          <a:xfrm>
            <a:off x="7092647" y="3820849"/>
            <a:ext cx="314662" cy="358999"/>
            <a:chOff x="-52832000" y="3976300"/>
            <a:chExt cx="279625" cy="319025"/>
          </a:xfrm>
        </p:grpSpPr>
        <p:sp>
          <p:nvSpPr>
            <p:cNvPr id="7063" name="Google Shape;7063;p78"/>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8"/>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8"/>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8"/>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8"/>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8" name="Google Shape;7068;p78"/>
          <p:cNvGrpSpPr/>
          <p:nvPr/>
        </p:nvGrpSpPr>
        <p:grpSpPr>
          <a:xfrm>
            <a:off x="6209853" y="4275497"/>
            <a:ext cx="316434" cy="358099"/>
            <a:chOff x="-51633225" y="3198925"/>
            <a:chExt cx="281200" cy="318225"/>
          </a:xfrm>
        </p:grpSpPr>
        <p:sp>
          <p:nvSpPr>
            <p:cNvPr id="7069" name="Google Shape;7069;p78"/>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8"/>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8"/>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78"/>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8"/>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8"/>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8"/>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6" name="Google Shape;7076;p78"/>
          <p:cNvGrpSpPr/>
          <p:nvPr/>
        </p:nvGrpSpPr>
        <p:grpSpPr>
          <a:xfrm>
            <a:off x="6628676" y="1533418"/>
            <a:ext cx="365188" cy="357226"/>
            <a:chOff x="-56396775" y="3199700"/>
            <a:chExt cx="324525" cy="317450"/>
          </a:xfrm>
        </p:grpSpPr>
        <p:sp>
          <p:nvSpPr>
            <p:cNvPr id="7077" name="Google Shape;7077;p78"/>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8"/>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8"/>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8"/>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8"/>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8"/>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3" name="Google Shape;7083;p78"/>
          <p:cNvGrpSpPr/>
          <p:nvPr/>
        </p:nvGrpSpPr>
        <p:grpSpPr>
          <a:xfrm>
            <a:off x="6631771" y="1999353"/>
            <a:ext cx="358999" cy="335958"/>
            <a:chOff x="-56394425" y="3600600"/>
            <a:chExt cx="319025" cy="298550"/>
          </a:xfrm>
        </p:grpSpPr>
        <p:sp>
          <p:nvSpPr>
            <p:cNvPr id="7084" name="Google Shape;7084;p78"/>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8"/>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8"/>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78"/>
          <p:cNvGrpSpPr/>
          <p:nvPr/>
        </p:nvGrpSpPr>
        <p:grpSpPr>
          <a:xfrm>
            <a:off x="6662538" y="2430117"/>
            <a:ext cx="327068" cy="357198"/>
            <a:chOff x="-56379450" y="3983400"/>
            <a:chExt cx="290650" cy="317425"/>
          </a:xfrm>
        </p:grpSpPr>
        <p:sp>
          <p:nvSpPr>
            <p:cNvPr id="7088" name="Google Shape;7088;p78"/>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8"/>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8"/>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8"/>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8"/>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8"/>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8"/>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8"/>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78"/>
          <p:cNvGrpSpPr/>
          <p:nvPr/>
        </p:nvGrpSpPr>
        <p:grpSpPr>
          <a:xfrm>
            <a:off x="5326242" y="2894264"/>
            <a:ext cx="316434" cy="358971"/>
            <a:chOff x="-54401725" y="3198925"/>
            <a:chExt cx="281200" cy="319000"/>
          </a:xfrm>
        </p:grpSpPr>
        <p:sp>
          <p:nvSpPr>
            <p:cNvPr id="7097" name="Google Shape;7097;p78"/>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8"/>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8"/>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8"/>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8"/>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8"/>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8"/>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8"/>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8"/>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8"/>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8"/>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8" name="Google Shape;7108;p78"/>
          <p:cNvGrpSpPr/>
          <p:nvPr/>
        </p:nvGrpSpPr>
        <p:grpSpPr>
          <a:xfrm>
            <a:off x="5327128" y="3364365"/>
            <a:ext cx="314662" cy="358099"/>
            <a:chOff x="-54401725" y="3590375"/>
            <a:chExt cx="279625" cy="318225"/>
          </a:xfrm>
        </p:grpSpPr>
        <p:sp>
          <p:nvSpPr>
            <p:cNvPr id="7109" name="Google Shape;7109;p78"/>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8"/>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8"/>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8"/>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8"/>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8"/>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5" name="Google Shape;7115;p78"/>
          <p:cNvGrpSpPr/>
          <p:nvPr/>
        </p:nvGrpSpPr>
        <p:grpSpPr>
          <a:xfrm>
            <a:off x="5324920" y="3827938"/>
            <a:ext cx="319079" cy="358099"/>
            <a:chOff x="-54403300" y="3982600"/>
            <a:chExt cx="283550" cy="318225"/>
          </a:xfrm>
        </p:grpSpPr>
        <p:sp>
          <p:nvSpPr>
            <p:cNvPr id="7116" name="Google Shape;7116;p78"/>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8"/>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8"/>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8"/>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8"/>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1" name="Google Shape;7121;p78"/>
          <p:cNvGrpSpPr/>
          <p:nvPr/>
        </p:nvGrpSpPr>
        <p:grpSpPr>
          <a:xfrm>
            <a:off x="7512313" y="2889172"/>
            <a:ext cx="356298" cy="356973"/>
            <a:chOff x="-52458650" y="3194400"/>
            <a:chExt cx="316625" cy="317225"/>
          </a:xfrm>
        </p:grpSpPr>
        <p:sp>
          <p:nvSpPr>
            <p:cNvPr id="7122" name="Google Shape;7122;p78"/>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8"/>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8"/>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8"/>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8"/>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8"/>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8"/>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8"/>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0" name="Google Shape;7130;p78"/>
          <p:cNvGrpSpPr/>
          <p:nvPr/>
        </p:nvGrpSpPr>
        <p:grpSpPr>
          <a:xfrm>
            <a:off x="7521611" y="3358148"/>
            <a:ext cx="337703" cy="357845"/>
            <a:chOff x="-52450000" y="3584850"/>
            <a:chExt cx="300100" cy="318000"/>
          </a:xfrm>
        </p:grpSpPr>
        <p:sp>
          <p:nvSpPr>
            <p:cNvPr id="7131" name="Google Shape;7131;p78"/>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8"/>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8"/>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8"/>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8"/>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8"/>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8"/>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78"/>
          <p:cNvGrpSpPr/>
          <p:nvPr/>
        </p:nvGrpSpPr>
        <p:grpSpPr>
          <a:xfrm>
            <a:off x="7533131" y="3822621"/>
            <a:ext cx="314662" cy="357226"/>
            <a:chOff x="-52440550" y="3977875"/>
            <a:chExt cx="279625" cy="317450"/>
          </a:xfrm>
        </p:grpSpPr>
        <p:sp>
          <p:nvSpPr>
            <p:cNvPr id="7139" name="Google Shape;7139;p78"/>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8"/>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8"/>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8"/>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8"/>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8"/>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8"/>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8"/>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7" name="Google Shape;7147;p78"/>
          <p:cNvGrpSpPr/>
          <p:nvPr/>
        </p:nvGrpSpPr>
        <p:grpSpPr>
          <a:xfrm>
            <a:off x="6645066" y="4278827"/>
            <a:ext cx="314662" cy="358999"/>
            <a:chOff x="-51623775" y="3584850"/>
            <a:chExt cx="279625" cy="319025"/>
          </a:xfrm>
        </p:grpSpPr>
        <p:sp>
          <p:nvSpPr>
            <p:cNvPr id="7148" name="Google Shape;7148;p78"/>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78"/>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8"/>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8"/>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8"/>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8"/>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8"/>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8"/>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8"/>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60"/>
        <p:cNvGrpSpPr/>
        <p:nvPr/>
      </p:nvGrpSpPr>
      <p:grpSpPr>
        <a:xfrm>
          <a:off x="0" y="0"/>
          <a:ext cx="0" cy="0"/>
          <a:chOff x="0" y="0"/>
          <a:chExt cx="0" cy="0"/>
        </a:xfrm>
      </p:grpSpPr>
      <p:sp>
        <p:nvSpPr>
          <p:cNvPr id="7161" name="Google Shape;7161;p79"/>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62" name="Google Shape;7162;p79"/>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163" name="Google Shape;7163;p79"/>
          <p:cNvGrpSpPr/>
          <p:nvPr/>
        </p:nvGrpSpPr>
        <p:grpSpPr>
          <a:xfrm>
            <a:off x="885675" y="1539249"/>
            <a:ext cx="276003" cy="357300"/>
            <a:chOff x="-50469125" y="3183175"/>
            <a:chExt cx="233150" cy="301825"/>
          </a:xfrm>
        </p:grpSpPr>
        <p:sp>
          <p:nvSpPr>
            <p:cNvPr id="7164" name="Google Shape;7164;p79"/>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9"/>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9"/>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7" name="Google Shape;7167;p79"/>
          <p:cNvGrpSpPr/>
          <p:nvPr/>
        </p:nvGrpSpPr>
        <p:grpSpPr>
          <a:xfrm>
            <a:off x="845574" y="1974651"/>
            <a:ext cx="356205" cy="355288"/>
            <a:chOff x="-50504575" y="3550975"/>
            <a:chExt cx="300900" cy="300125"/>
          </a:xfrm>
        </p:grpSpPr>
        <p:sp>
          <p:nvSpPr>
            <p:cNvPr id="7168" name="Google Shape;7168;p79"/>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9"/>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9"/>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9"/>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2" name="Google Shape;7172;p79"/>
          <p:cNvGrpSpPr/>
          <p:nvPr/>
        </p:nvGrpSpPr>
        <p:grpSpPr>
          <a:xfrm>
            <a:off x="845574" y="2412893"/>
            <a:ext cx="356205" cy="354341"/>
            <a:chOff x="-50503000" y="3921175"/>
            <a:chExt cx="300900" cy="299325"/>
          </a:xfrm>
        </p:grpSpPr>
        <p:sp>
          <p:nvSpPr>
            <p:cNvPr id="7173" name="Google Shape;7173;p79"/>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9"/>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9"/>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9"/>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9"/>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8" name="Google Shape;7178;p79"/>
          <p:cNvGrpSpPr/>
          <p:nvPr/>
        </p:nvGrpSpPr>
        <p:grpSpPr>
          <a:xfrm>
            <a:off x="3049627" y="1558811"/>
            <a:ext cx="355258" cy="356205"/>
            <a:chOff x="-48630025" y="3199700"/>
            <a:chExt cx="300100" cy="300900"/>
          </a:xfrm>
        </p:grpSpPr>
        <p:sp>
          <p:nvSpPr>
            <p:cNvPr id="7179" name="Google Shape;7179;p79"/>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9"/>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9"/>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2" name="Google Shape;7182;p79"/>
          <p:cNvGrpSpPr/>
          <p:nvPr/>
        </p:nvGrpSpPr>
        <p:grpSpPr>
          <a:xfrm>
            <a:off x="3049627" y="1996107"/>
            <a:ext cx="355258" cy="355258"/>
            <a:chOff x="-48630025" y="3569100"/>
            <a:chExt cx="300100" cy="300100"/>
          </a:xfrm>
        </p:grpSpPr>
        <p:sp>
          <p:nvSpPr>
            <p:cNvPr id="7183" name="Google Shape;7183;p79"/>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9"/>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9"/>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9"/>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9"/>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9"/>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9"/>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9"/>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9"/>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9"/>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3" name="Google Shape;7193;p79"/>
          <p:cNvGrpSpPr/>
          <p:nvPr/>
        </p:nvGrpSpPr>
        <p:grpSpPr>
          <a:xfrm>
            <a:off x="3050101" y="2433403"/>
            <a:ext cx="354311" cy="353394"/>
            <a:chOff x="-48629225" y="3938500"/>
            <a:chExt cx="299300" cy="298525"/>
          </a:xfrm>
        </p:grpSpPr>
        <p:sp>
          <p:nvSpPr>
            <p:cNvPr id="7194" name="Google Shape;7194;p79"/>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9"/>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9"/>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9"/>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8" name="Google Shape;7198;p79"/>
          <p:cNvGrpSpPr/>
          <p:nvPr/>
        </p:nvGrpSpPr>
        <p:grpSpPr>
          <a:xfrm>
            <a:off x="1785504" y="2904744"/>
            <a:ext cx="311458" cy="354341"/>
            <a:chOff x="-46762575" y="3200500"/>
            <a:chExt cx="263100" cy="299325"/>
          </a:xfrm>
        </p:grpSpPr>
        <p:sp>
          <p:nvSpPr>
            <p:cNvPr id="7199" name="Google Shape;7199;p79"/>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9"/>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9"/>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9"/>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9"/>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79"/>
          <p:cNvGrpSpPr/>
          <p:nvPr/>
        </p:nvGrpSpPr>
        <p:grpSpPr>
          <a:xfrm>
            <a:off x="1763589" y="3363466"/>
            <a:ext cx="355288" cy="312375"/>
            <a:chOff x="-46779900" y="3588000"/>
            <a:chExt cx="300125" cy="263875"/>
          </a:xfrm>
        </p:grpSpPr>
        <p:sp>
          <p:nvSpPr>
            <p:cNvPr id="7205" name="Google Shape;7205;p79"/>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9"/>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9"/>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79"/>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9" name="Google Shape;7209;p79"/>
          <p:cNvGrpSpPr/>
          <p:nvPr/>
        </p:nvGrpSpPr>
        <p:grpSpPr>
          <a:xfrm>
            <a:off x="1764062" y="3778388"/>
            <a:ext cx="354341" cy="353394"/>
            <a:chOff x="-46779100" y="3938500"/>
            <a:chExt cx="299325" cy="298525"/>
          </a:xfrm>
        </p:grpSpPr>
        <p:sp>
          <p:nvSpPr>
            <p:cNvPr id="7210" name="Google Shape;7210;p79"/>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9"/>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2" name="Google Shape;7212;p79"/>
          <p:cNvGrpSpPr/>
          <p:nvPr/>
        </p:nvGrpSpPr>
        <p:grpSpPr>
          <a:xfrm>
            <a:off x="3971800" y="2911255"/>
            <a:ext cx="355258" cy="355288"/>
            <a:chOff x="-44924250" y="3206000"/>
            <a:chExt cx="300100" cy="300125"/>
          </a:xfrm>
        </p:grpSpPr>
        <p:sp>
          <p:nvSpPr>
            <p:cNvPr id="7213" name="Google Shape;7213;p79"/>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9"/>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9"/>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9"/>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9"/>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8" name="Google Shape;7218;p79"/>
          <p:cNvGrpSpPr/>
          <p:nvPr/>
        </p:nvGrpSpPr>
        <p:grpSpPr>
          <a:xfrm>
            <a:off x="1286286" y="1539249"/>
            <a:ext cx="355258" cy="355258"/>
            <a:chOff x="-50134375" y="3183175"/>
            <a:chExt cx="300100" cy="300100"/>
          </a:xfrm>
        </p:grpSpPr>
        <p:sp>
          <p:nvSpPr>
            <p:cNvPr id="7219" name="Google Shape;7219;p79"/>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9"/>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9"/>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9"/>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9"/>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9"/>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9"/>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9"/>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9"/>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9"/>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9" name="Google Shape;7229;p79"/>
          <p:cNvGrpSpPr/>
          <p:nvPr/>
        </p:nvGrpSpPr>
        <p:grpSpPr>
          <a:xfrm>
            <a:off x="1286286" y="1974651"/>
            <a:ext cx="355258" cy="355288"/>
            <a:chOff x="-50134375" y="3550975"/>
            <a:chExt cx="300100" cy="300125"/>
          </a:xfrm>
        </p:grpSpPr>
        <p:sp>
          <p:nvSpPr>
            <p:cNvPr id="7230" name="Google Shape;7230;p79"/>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9"/>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79"/>
          <p:cNvGrpSpPr/>
          <p:nvPr/>
        </p:nvGrpSpPr>
        <p:grpSpPr>
          <a:xfrm>
            <a:off x="1286286" y="2412183"/>
            <a:ext cx="355258" cy="355051"/>
            <a:chOff x="-50134375" y="3920575"/>
            <a:chExt cx="300100" cy="299925"/>
          </a:xfrm>
        </p:grpSpPr>
        <p:sp>
          <p:nvSpPr>
            <p:cNvPr id="7233" name="Google Shape;7233;p79"/>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9"/>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9"/>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6" name="Google Shape;7236;p79"/>
          <p:cNvGrpSpPr/>
          <p:nvPr/>
        </p:nvGrpSpPr>
        <p:grpSpPr>
          <a:xfrm>
            <a:off x="3497010" y="1559758"/>
            <a:ext cx="357123" cy="355258"/>
            <a:chOff x="-48262200" y="3200500"/>
            <a:chExt cx="301675" cy="300100"/>
          </a:xfrm>
        </p:grpSpPr>
        <p:sp>
          <p:nvSpPr>
            <p:cNvPr id="7237" name="Google Shape;7237;p79"/>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9"/>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9"/>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9"/>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9"/>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9"/>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9"/>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79"/>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9"/>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6" name="Google Shape;7246;p79"/>
          <p:cNvGrpSpPr/>
          <p:nvPr/>
        </p:nvGrpSpPr>
        <p:grpSpPr>
          <a:xfrm>
            <a:off x="3526383" y="1996847"/>
            <a:ext cx="298377" cy="354519"/>
            <a:chOff x="-48233050" y="3569725"/>
            <a:chExt cx="252050" cy="299475"/>
          </a:xfrm>
        </p:grpSpPr>
        <p:sp>
          <p:nvSpPr>
            <p:cNvPr id="7247" name="Google Shape;7247;p79"/>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9"/>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9"/>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0" name="Google Shape;7250;p79"/>
          <p:cNvGrpSpPr/>
          <p:nvPr/>
        </p:nvGrpSpPr>
        <p:grpSpPr>
          <a:xfrm>
            <a:off x="3550148" y="2430591"/>
            <a:ext cx="250847" cy="358070"/>
            <a:chOff x="-48216525" y="3936125"/>
            <a:chExt cx="211900" cy="302475"/>
          </a:xfrm>
        </p:grpSpPr>
        <p:sp>
          <p:nvSpPr>
            <p:cNvPr id="7251" name="Google Shape;7251;p79"/>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9"/>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9"/>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9"/>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5" name="Google Shape;7255;p79"/>
          <p:cNvGrpSpPr/>
          <p:nvPr/>
        </p:nvGrpSpPr>
        <p:grpSpPr>
          <a:xfrm>
            <a:off x="2205866" y="2905661"/>
            <a:ext cx="355258" cy="355288"/>
            <a:chOff x="-46410500" y="3201275"/>
            <a:chExt cx="300100" cy="300125"/>
          </a:xfrm>
        </p:grpSpPr>
        <p:sp>
          <p:nvSpPr>
            <p:cNvPr id="7256" name="Google Shape;7256;p79"/>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9"/>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9"/>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9"/>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9"/>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1" name="Google Shape;7261;p79"/>
          <p:cNvGrpSpPr/>
          <p:nvPr/>
        </p:nvGrpSpPr>
        <p:grpSpPr>
          <a:xfrm>
            <a:off x="2205866" y="3341092"/>
            <a:ext cx="355258" cy="356205"/>
            <a:chOff x="-46409700" y="3569100"/>
            <a:chExt cx="300100" cy="300900"/>
          </a:xfrm>
        </p:grpSpPr>
        <p:sp>
          <p:nvSpPr>
            <p:cNvPr id="7262" name="Google Shape;7262;p79"/>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9"/>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9"/>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9"/>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9"/>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79"/>
          <p:cNvGrpSpPr/>
          <p:nvPr/>
        </p:nvGrpSpPr>
        <p:grpSpPr>
          <a:xfrm>
            <a:off x="2193747" y="3776524"/>
            <a:ext cx="379497" cy="358070"/>
            <a:chOff x="-46422300" y="3936925"/>
            <a:chExt cx="320575" cy="302475"/>
          </a:xfrm>
        </p:grpSpPr>
        <p:sp>
          <p:nvSpPr>
            <p:cNvPr id="7268" name="Google Shape;7268;p79"/>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9"/>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0" name="Google Shape;7270;p79"/>
          <p:cNvGrpSpPr/>
          <p:nvPr/>
        </p:nvGrpSpPr>
        <p:grpSpPr>
          <a:xfrm>
            <a:off x="3971326" y="3330852"/>
            <a:ext cx="356205" cy="355258"/>
            <a:chOff x="-44914800" y="3560450"/>
            <a:chExt cx="300900" cy="300100"/>
          </a:xfrm>
        </p:grpSpPr>
        <p:sp>
          <p:nvSpPr>
            <p:cNvPr id="7271" name="Google Shape;7271;p79"/>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9"/>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9"/>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9"/>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9"/>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79"/>
          <p:cNvGrpSpPr/>
          <p:nvPr/>
        </p:nvGrpSpPr>
        <p:grpSpPr>
          <a:xfrm>
            <a:off x="1726378" y="1539486"/>
            <a:ext cx="354311" cy="354104"/>
            <a:chOff x="-49764975" y="3183375"/>
            <a:chExt cx="299300" cy="299125"/>
          </a:xfrm>
        </p:grpSpPr>
        <p:sp>
          <p:nvSpPr>
            <p:cNvPr id="7277" name="Google Shape;7277;p79"/>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9"/>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9"/>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9"/>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9"/>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9"/>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9"/>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9"/>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9"/>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6" name="Google Shape;7286;p79"/>
          <p:cNvGrpSpPr/>
          <p:nvPr/>
        </p:nvGrpSpPr>
        <p:grpSpPr>
          <a:xfrm>
            <a:off x="1726378" y="1974947"/>
            <a:ext cx="354311" cy="355909"/>
            <a:chOff x="-49764975" y="3551225"/>
            <a:chExt cx="299300" cy="300650"/>
          </a:xfrm>
        </p:grpSpPr>
        <p:sp>
          <p:nvSpPr>
            <p:cNvPr id="7287" name="Google Shape;7287;p79"/>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9"/>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9"/>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9"/>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9"/>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9"/>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9"/>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9"/>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9"/>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9"/>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9"/>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8" name="Google Shape;7298;p79"/>
          <p:cNvGrpSpPr/>
          <p:nvPr/>
        </p:nvGrpSpPr>
        <p:grpSpPr>
          <a:xfrm>
            <a:off x="1724040" y="2411710"/>
            <a:ext cx="358987" cy="355525"/>
            <a:chOff x="-49766550" y="3920175"/>
            <a:chExt cx="303250" cy="300325"/>
          </a:xfrm>
        </p:grpSpPr>
        <p:sp>
          <p:nvSpPr>
            <p:cNvPr id="7299" name="Google Shape;7299;p79"/>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9"/>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9"/>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79"/>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3" name="Google Shape;7303;p79"/>
          <p:cNvGrpSpPr/>
          <p:nvPr/>
        </p:nvGrpSpPr>
        <p:grpSpPr>
          <a:xfrm>
            <a:off x="3939571" y="1559758"/>
            <a:ext cx="357123" cy="354341"/>
            <a:chOff x="-47892800" y="3200500"/>
            <a:chExt cx="301675" cy="299325"/>
          </a:xfrm>
        </p:grpSpPr>
        <p:sp>
          <p:nvSpPr>
            <p:cNvPr id="7304" name="Google Shape;7304;p79"/>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9"/>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9"/>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9"/>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9"/>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9"/>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79"/>
          <p:cNvGrpSpPr/>
          <p:nvPr/>
        </p:nvGrpSpPr>
        <p:grpSpPr>
          <a:xfrm>
            <a:off x="4003437" y="1996107"/>
            <a:ext cx="229391" cy="355258"/>
            <a:chOff x="-47839250" y="3569100"/>
            <a:chExt cx="193775" cy="300100"/>
          </a:xfrm>
        </p:grpSpPr>
        <p:sp>
          <p:nvSpPr>
            <p:cNvPr id="7311" name="Google Shape;7311;p79"/>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9"/>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9"/>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9"/>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9"/>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9"/>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7" name="Google Shape;7317;p79"/>
          <p:cNvGrpSpPr/>
          <p:nvPr/>
        </p:nvGrpSpPr>
        <p:grpSpPr>
          <a:xfrm>
            <a:off x="3940503" y="2432456"/>
            <a:ext cx="355258" cy="356205"/>
            <a:chOff x="-47892800" y="3937700"/>
            <a:chExt cx="300100" cy="300900"/>
          </a:xfrm>
        </p:grpSpPr>
        <p:sp>
          <p:nvSpPr>
            <p:cNvPr id="7318" name="Google Shape;7318;p79"/>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9"/>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9"/>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9"/>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9"/>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9"/>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9"/>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79"/>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6" name="Google Shape;7326;p79"/>
          <p:cNvGrpSpPr/>
          <p:nvPr/>
        </p:nvGrpSpPr>
        <p:grpSpPr>
          <a:xfrm>
            <a:off x="2645798" y="2926170"/>
            <a:ext cx="355258" cy="311458"/>
            <a:chOff x="-46042675" y="3218600"/>
            <a:chExt cx="300100" cy="263100"/>
          </a:xfrm>
        </p:grpSpPr>
        <p:sp>
          <p:nvSpPr>
            <p:cNvPr id="7327" name="Google Shape;7327;p79"/>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9"/>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9"/>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9"/>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9"/>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9"/>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79"/>
          <p:cNvGrpSpPr/>
          <p:nvPr/>
        </p:nvGrpSpPr>
        <p:grpSpPr>
          <a:xfrm>
            <a:off x="2645798" y="3340619"/>
            <a:ext cx="355258" cy="323118"/>
            <a:chOff x="-46042675" y="3568700"/>
            <a:chExt cx="300100" cy="272950"/>
          </a:xfrm>
        </p:grpSpPr>
        <p:sp>
          <p:nvSpPr>
            <p:cNvPr id="7334" name="Google Shape;7334;p79"/>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9"/>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9"/>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9"/>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8" name="Google Shape;7338;p79"/>
          <p:cNvGrpSpPr/>
          <p:nvPr/>
        </p:nvGrpSpPr>
        <p:grpSpPr>
          <a:xfrm>
            <a:off x="2687749" y="3777589"/>
            <a:ext cx="271357" cy="356057"/>
            <a:chOff x="-46007225" y="3937825"/>
            <a:chExt cx="229225" cy="300775"/>
          </a:xfrm>
        </p:grpSpPr>
        <p:sp>
          <p:nvSpPr>
            <p:cNvPr id="7339" name="Google Shape;7339;p79"/>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79"/>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9"/>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9"/>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9"/>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9"/>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9"/>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9"/>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9"/>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9"/>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79"/>
          <p:cNvGrpSpPr/>
          <p:nvPr/>
        </p:nvGrpSpPr>
        <p:grpSpPr>
          <a:xfrm>
            <a:off x="3993241" y="3767675"/>
            <a:ext cx="312375" cy="357596"/>
            <a:chOff x="-44895900" y="3929450"/>
            <a:chExt cx="263875" cy="302075"/>
          </a:xfrm>
        </p:grpSpPr>
        <p:sp>
          <p:nvSpPr>
            <p:cNvPr id="7350" name="Google Shape;7350;p79"/>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9"/>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9"/>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9"/>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9"/>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9"/>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6" name="Google Shape;7356;p79"/>
          <p:cNvGrpSpPr/>
          <p:nvPr/>
        </p:nvGrpSpPr>
        <p:grpSpPr>
          <a:xfrm>
            <a:off x="2167060" y="1550436"/>
            <a:ext cx="356205" cy="332885"/>
            <a:chOff x="-49397175" y="3192625"/>
            <a:chExt cx="300900" cy="281200"/>
          </a:xfrm>
        </p:grpSpPr>
        <p:sp>
          <p:nvSpPr>
            <p:cNvPr id="7357" name="Google Shape;7357;p79"/>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9"/>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9"/>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9"/>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79"/>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9"/>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9"/>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79"/>
          <p:cNvGrpSpPr/>
          <p:nvPr/>
        </p:nvGrpSpPr>
        <p:grpSpPr>
          <a:xfrm>
            <a:off x="2193163" y="1974651"/>
            <a:ext cx="304000" cy="356205"/>
            <a:chOff x="-49375900" y="3550975"/>
            <a:chExt cx="256800" cy="300900"/>
          </a:xfrm>
        </p:grpSpPr>
        <p:sp>
          <p:nvSpPr>
            <p:cNvPr id="7365" name="Google Shape;7365;p79"/>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9"/>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9"/>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9"/>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9"/>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9"/>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9"/>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9"/>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9"/>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79"/>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79"/>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6" name="Google Shape;7376;p79"/>
          <p:cNvGrpSpPr/>
          <p:nvPr/>
        </p:nvGrpSpPr>
        <p:grpSpPr>
          <a:xfrm>
            <a:off x="2188516" y="2411946"/>
            <a:ext cx="313293" cy="356205"/>
            <a:chOff x="-49378250" y="3920375"/>
            <a:chExt cx="264650" cy="300900"/>
          </a:xfrm>
        </p:grpSpPr>
        <p:sp>
          <p:nvSpPr>
            <p:cNvPr id="7377" name="Google Shape;7377;p79"/>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79"/>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9"/>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9"/>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9"/>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9"/>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79"/>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4" name="Google Shape;7384;p79"/>
          <p:cNvGrpSpPr/>
          <p:nvPr/>
        </p:nvGrpSpPr>
        <p:grpSpPr>
          <a:xfrm>
            <a:off x="907504" y="2904744"/>
            <a:ext cx="312375" cy="357123"/>
            <a:chOff x="-47505300" y="3200500"/>
            <a:chExt cx="263875" cy="301675"/>
          </a:xfrm>
        </p:grpSpPr>
        <p:sp>
          <p:nvSpPr>
            <p:cNvPr id="7385" name="Google Shape;7385;p79"/>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9"/>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9"/>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9"/>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9"/>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79"/>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79"/>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9"/>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79"/>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79"/>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9"/>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9"/>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9"/>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8" name="Google Shape;7398;p79"/>
          <p:cNvGrpSpPr/>
          <p:nvPr/>
        </p:nvGrpSpPr>
        <p:grpSpPr>
          <a:xfrm>
            <a:off x="885604" y="3341092"/>
            <a:ext cx="356176" cy="355051"/>
            <a:chOff x="-47524975" y="3569100"/>
            <a:chExt cx="300875" cy="299925"/>
          </a:xfrm>
        </p:grpSpPr>
        <p:sp>
          <p:nvSpPr>
            <p:cNvPr id="7399" name="Google Shape;7399;p79"/>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9"/>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9"/>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9"/>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9"/>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79"/>
          <p:cNvGrpSpPr/>
          <p:nvPr/>
        </p:nvGrpSpPr>
        <p:grpSpPr>
          <a:xfrm>
            <a:off x="886062" y="3820354"/>
            <a:ext cx="355258" cy="270410"/>
            <a:chOff x="-47523400" y="3973950"/>
            <a:chExt cx="300100" cy="228425"/>
          </a:xfrm>
        </p:grpSpPr>
        <p:sp>
          <p:nvSpPr>
            <p:cNvPr id="7405" name="Google Shape;7405;p79"/>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9"/>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9"/>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9"/>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9"/>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0" name="Google Shape;7410;p79"/>
          <p:cNvGrpSpPr/>
          <p:nvPr/>
        </p:nvGrpSpPr>
        <p:grpSpPr>
          <a:xfrm>
            <a:off x="3091183" y="2903353"/>
            <a:ext cx="354341" cy="357596"/>
            <a:chOff x="-45673275" y="3199325"/>
            <a:chExt cx="299325" cy="302075"/>
          </a:xfrm>
        </p:grpSpPr>
        <p:sp>
          <p:nvSpPr>
            <p:cNvPr id="7411" name="Google Shape;7411;p79"/>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9"/>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9"/>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4" name="Google Shape;7414;p79"/>
          <p:cNvGrpSpPr/>
          <p:nvPr/>
        </p:nvGrpSpPr>
        <p:grpSpPr>
          <a:xfrm>
            <a:off x="3090251" y="3361602"/>
            <a:ext cx="356205" cy="314240"/>
            <a:chOff x="-45674075" y="3586425"/>
            <a:chExt cx="300900" cy="265450"/>
          </a:xfrm>
        </p:grpSpPr>
        <p:sp>
          <p:nvSpPr>
            <p:cNvPr id="7415" name="Google Shape;7415;p79"/>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9"/>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79"/>
          <p:cNvGrpSpPr/>
          <p:nvPr/>
        </p:nvGrpSpPr>
        <p:grpSpPr>
          <a:xfrm>
            <a:off x="3091183" y="3777441"/>
            <a:ext cx="354341" cy="356205"/>
            <a:chOff x="-45673275" y="3937700"/>
            <a:chExt cx="299325" cy="300900"/>
          </a:xfrm>
        </p:grpSpPr>
        <p:sp>
          <p:nvSpPr>
            <p:cNvPr id="7418" name="Google Shape;7418;p79"/>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9"/>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9"/>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9"/>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9"/>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9"/>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4" name="Google Shape;7424;p79"/>
          <p:cNvGrpSpPr/>
          <p:nvPr/>
        </p:nvGrpSpPr>
        <p:grpSpPr>
          <a:xfrm>
            <a:off x="2205349" y="4270225"/>
            <a:ext cx="356205" cy="356205"/>
            <a:chOff x="-44512325" y="3176075"/>
            <a:chExt cx="300900" cy="300900"/>
          </a:xfrm>
        </p:grpSpPr>
        <p:sp>
          <p:nvSpPr>
            <p:cNvPr id="7425" name="Google Shape;7425;p79"/>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9"/>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9"/>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8" name="Google Shape;7428;p79"/>
          <p:cNvGrpSpPr/>
          <p:nvPr/>
        </p:nvGrpSpPr>
        <p:grpSpPr>
          <a:xfrm>
            <a:off x="2608689" y="1539249"/>
            <a:ext cx="354341" cy="354341"/>
            <a:chOff x="-49027775" y="3183175"/>
            <a:chExt cx="299325" cy="299325"/>
          </a:xfrm>
        </p:grpSpPr>
        <p:sp>
          <p:nvSpPr>
            <p:cNvPr id="7429" name="Google Shape;7429;p79"/>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9"/>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9"/>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9"/>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79"/>
          <p:cNvGrpSpPr/>
          <p:nvPr/>
        </p:nvGrpSpPr>
        <p:grpSpPr>
          <a:xfrm>
            <a:off x="2608230" y="1974651"/>
            <a:ext cx="355258" cy="357152"/>
            <a:chOff x="-49027775" y="3550975"/>
            <a:chExt cx="300100" cy="301700"/>
          </a:xfrm>
        </p:grpSpPr>
        <p:sp>
          <p:nvSpPr>
            <p:cNvPr id="7434" name="Google Shape;7434;p79"/>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9"/>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9"/>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9"/>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9"/>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9"/>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9"/>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9"/>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9"/>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9"/>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4" name="Google Shape;7444;p79"/>
          <p:cNvGrpSpPr/>
          <p:nvPr/>
        </p:nvGrpSpPr>
        <p:grpSpPr>
          <a:xfrm>
            <a:off x="2606306" y="2411710"/>
            <a:ext cx="359106" cy="355525"/>
            <a:chOff x="-49031025" y="3920175"/>
            <a:chExt cx="303350" cy="300325"/>
          </a:xfrm>
        </p:grpSpPr>
        <p:sp>
          <p:nvSpPr>
            <p:cNvPr id="7445" name="Google Shape;7445;p79"/>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9"/>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9"/>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9"/>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9"/>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9"/>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79"/>
          <p:cNvGrpSpPr/>
          <p:nvPr/>
        </p:nvGrpSpPr>
        <p:grpSpPr>
          <a:xfrm>
            <a:off x="1322411" y="2904744"/>
            <a:ext cx="356176" cy="354341"/>
            <a:chOff x="-47155575" y="3200500"/>
            <a:chExt cx="300875" cy="299325"/>
          </a:xfrm>
        </p:grpSpPr>
        <p:sp>
          <p:nvSpPr>
            <p:cNvPr id="7452" name="Google Shape;7452;p79"/>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9"/>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9"/>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9"/>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9"/>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9"/>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8" name="Google Shape;7458;p79"/>
          <p:cNvGrpSpPr/>
          <p:nvPr/>
        </p:nvGrpSpPr>
        <p:grpSpPr>
          <a:xfrm>
            <a:off x="1322870" y="3341092"/>
            <a:ext cx="355258" cy="355258"/>
            <a:chOff x="-47154800" y="3569100"/>
            <a:chExt cx="300100" cy="300100"/>
          </a:xfrm>
        </p:grpSpPr>
        <p:sp>
          <p:nvSpPr>
            <p:cNvPr id="7459" name="Google Shape;7459;p79"/>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9"/>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9"/>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9"/>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9"/>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9"/>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5" name="Google Shape;7465;p79"/>
          <p:cNvGrpSpPr/>
          <p:nvPr/>
        </p:nvGrpSpPr>
        <p:grpSpPr>
          <a:xfrm>
            <a:off x="1323343" y="3779305"/>
            <a:ext cx="354311" cy="353423"/>
            <a:chOff x="-47154000" y="3939275"/>
            <a:chExt cx="299300" cy="298550"/>
          </a:xfrm>
        </p:grpSpPr>
        <p:sp>
          <p:nvSpPr>
            <p:cNvPr id="7466" name="Google Shape;7466;p79"/>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9"/>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9"/>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9"/>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0" name="Google Shape;7470;p79"/>
          <p:cNvGrpSpPr/>
          <p:nvPr/>
        </p:nvGrpSpPr>
        <p:grpSpPr>
          <a:xfrm>
            <a:off x="3548633" y="2904744"/>
            <a:ext cx="312375" cy="354341"/>
            <a:chOff x="-45286550" y="3200500"/>
            <a:chExt cx="263875" cy="299325"/>
          </a:xfrm>
        </p:grpSpPr>
        <p:sp>
          <p:nvSpPr>
            <p:cNvPr id="7471" name="Google Shape;7471;p79"/>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9"/>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9"/>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4" name="Google Shape;7474;p79"/>
          <p:cNvGrpSpPr/>
          <p:nvPr/>
        </p:nvGrpSpPr>
        <p:grpSpPr>
          <a:xfrm>
            <a:off x="3548633" y="3342039"/>
            <a:ext cx="312375" cy="354311"/>
            <a:chOff x="-45286550" y="3569900"/>
            <a:chExt cx="263875" cy="299300"/>
          </a:xfrm>
        </p:grpSpPr>
        <p:sp>
          <p:nvSpPr>
            <p:cNvPr id="7475" name="Google Shape;7475;p79"/>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9"/>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9"/>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9"/>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9"/>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9"/>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1" name="Google Shape;7481;p79"/>
          <p:cNvGrpSpPr/>
          <p:nvPr/>
        </p:nvGrpSpPr>
        <p:grpSpPr>
          <a:xfrm>
            <a:off x="3559820" y="3778388"/>
            <a:ext cx="290001" cy="355258"/>
            <a:chOff x="-45277900" y="3938500"/>
            <a:chExt cx="244975" cy="300100"/>
          </a:xfrm>
        </p:grpSpPr>
        <p:sp>
          <p:nvSpPr>
            <p:cNvPr id="7482" name="Google Shape;7482;p79"/>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9"/>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9"/>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9"/>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79"/>
          <p:cNvGrpSpPr/>
          <p:nvPr/>
        </p:nvGrpSpPr>
        <p:grpSpPr>
          <a:xfrm>
            <a:off x="2645769" y="4247490"/>
            <a:ext cx="355258" cy="355258"/>
            <a:chOff x="-44502875" y="3576975"/>
            <a:chExt cx="300100" cy="300100"/>
          </a:xfrm>
        </p:grpSpPr>
        <p:sp>
          <p:nvSpPr>
            <p:cNvPr id="7487" name="Google Shape;7487;p79"/>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9"/>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79"/>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0" name="Google Shape;7490;p79"/>
          <p:cNvGrpSpPr/>
          <p:nvPr/>
        </p:nvGrpSpPr>
        <p:grpSpPr>
          <a:xfrm>
            <a:off x="4858968" y="1532275"/>
            <a:ext cx="356221" cy="354973"/>
            <a:chOff x="-13947000" y="3212800"/>
            <a:chExt cx="353675" cy="352400"/>
          </a:xfrm>
        </p:grpSpPr>
        <p:sp>
          <p:nvSpPr>
            <p:cNvPr id="7491" name="Google Shape;7491;p79"/>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9"/>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3" name="Google Shape;7493;p79"/>
          <p:cNvGrpSpPr/>
          <p:nvPr/>
        </p:nvGrpSpPr>
        <p:grpSpPr>
          <a:xfrm>
            <a:off x="4858981" y="1973145"/>
            <a:ext cx="356196" cy="354670"/>
            <a:chOff x="-13946200" y="3647075"/>
            <a:chExt cx="353650" cy="352100"/>
          </a:xfrm>
        </p:grpSpPr>
        <p:sp>
          <p:nvSpPr>
            <p:cNvPr id="7494" name="Google Shape;7494;p79"/>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9"/>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9"/>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9"/>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9"/>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9"/>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00" name="Google Shape;7500;p79"/>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1" name="Google Shape;7501;p79"/>
          <p:cNvGrpSpPr/>
          <p:nvPr/>
        </p:nvGrpSpPr>
        <p:grpSpPr>
          <a:xfrm>
            <a:off x="6642374" y="1532628"/>
            <a:ext cx="357002" cy="354267"/>
            <a:chOff x="-12163025" y="3214275"/>
            <a:chExt cx="354450" cy="351700"/>
          </a:xfrm>
        </p:grpSpPr>
        <p:sp>
          <p:nvSpPr>
            <p:cNvPr id="7502" name="Google Shape;7502;p79"/>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9"/>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79"/>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5" name="Google Shape;7505;p79"/>
          <p:cNvGrpSpPr/>
          <p:nvPr/>
        </p:nvGrpSpPr>
        <p:grpSpPr>
          <a:xfrm>
            <a:off x="6643154" y="1972365"/>
            <a:ext cx="355441" cy="356232"/>
            <a:chOff x="-12160675" y="3647875"/>
            <a:chExt cx="352900" cy="353650"/>
          </a:xfrm>
        </p:grpSpPr>
        <p:sp>
          <p:nvSpPr>
            <p:cNvPr id="7506" name="Google Shape;7506;p79"/>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9"/>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9"/>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9"/>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9"/>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9"/>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9"/>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79"/>
          <p:cNvGrpSpPr/>
          <p:nvPr/>
        </p:nvGrpSpPr>
        <p:grpSpPr>
          <a:xfrm>
            <a:off x="6653870" y="2416821"/>
            <a:ext cx="354635" cy="356232"/>
            <a:chOff x="-12160675" y="4081850"/>
            <a:chExt cx="352100" cy="353650"/>
          </a:xfrm>
        </p:grpSpPr>
        <p:sp>
          <p:nvSpPr>
            <p:cNvPr id="7514" name="Google Shape;7514;p79"/>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9"/>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9"/>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9"/>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9"/>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9"/>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79"/>
          <p:cNvGrpSpPr/>
          <p:nvPr/>
        </p:nvGrpSpPr>
        <p:grpSpPr>
          <a:xfrm>
            <a:off x="4858836" y="2891264"/>
            <a:ext cx="355416" cy="355652"/>
            <a:chOff x="-10391650" y="3180600"/>
            <a:chExt cx="352875" cy="353075"/>
          </a:xfrm>
        </p:grpSpPr>
        <p:sp>
          <p:nvSpPr>
            <p:cNvPr id="7521" name="Google Shape;7521;p79"/>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9"/>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9"/>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9"/>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9"/>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79"/>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7" name="Google Shape;7527;p79"/>
          <p:cNvGrpSpPr/>
          <p:nvPr/>
        </p:nvGrpSpPr>
        <p:grpSpPr>
          <a:xfrm>
            <a:off x="4858835" y="3368062"/>
            <a:ext cx="354635" cy="353890"/>
            <a:chOff x="-10390875" y="3616350"/>
            <a:chExt cx="352100" cy="351325"/>
          </a:xfrm>
        </p:grpSpPr>
        <p:sp>
          <p:nvSpPr>
            <p:cNvPr id="7528" name="Google Shape;7528;p79"/>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9"/>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9"/>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1" name="Google Shape;7531;p79"/>
          <p:cNvGrpSpPr/>
          <p:nvPr/>
        </p:nvGrpSpPr>
        <p:grpSpPr>
          <a:xfrm>
            <a:off x="7525810" y="2892727"/>
            <a:ext cx="312585" cy="354670"/>
            <a:chOff x="-10370400" y="4049550"/>
            <a:chExt cx="310350" cy="352100"/>
          </a:xfrm>
        </p:grpSpPr>
        <p:sp>
          <p:nvSpPr>
            <p:cNvPr id="7532" name="Google Shape;7532;p79"/>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9"/>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9"/>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9"/>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9"/>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79"/>
          <p:cNvGrpSpPr/>
          <p:nvPr/>
        </p:nvGrpSpPr>
        <p:grpSpPr>
          <a:xfrm>
            <a:off x="6630066" y="2891668"/>
            <a:ext cx="379236" cy="354847"/>
            <a:chOff x="-8674650" y="3210975"/>
            <a:chExt cx="376525" cy="352275"/>
          </a:xfrm>
        </p:grpSpPr>
        <p:sp>
          <p:nvSpPr>
            <p:cNvPr id="7538" name="Google Shape;7538;p79"/>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9"/>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9"/>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9"/>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9"/>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9"/>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4" name="Google Shape;7544;p79"/>
          <p:cNvGrpSpPr/>
          <p:nvPr/>
        </p:nvGrpSpPr>
        <p:grpSpPr>
          <a:xfrm>
            <a:off x="5301563" y="1531633"/>
            <a:ext cx="356221" cy="356257"/>
            <a:chOff x="-13512225" y="3211525"/>
            <a:chExt cx="353675" cy="353675"/>
          </a:xfrm>
        </p:grpSpPr>
        <p:sp>
          <p:nvSpPr>
            <p:cNvPr id="7545" name="Google Shape;7545;p79"/>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9"/>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9"/>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9"/>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9"/>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0" name="Google Shape;7550;p79"/>
          <p:cNvGrpSpPr/>
          <p:nvPr/>
        </p:nvGrpSpPr>
        <p:grpSpPr>
          <a:xfrm>
            <a:off x="5301563" y="1973145"/>
            <a:ext cx="356221" cy="354670"/>
            <a:chOff x="-13512225" y="3647075"/>
            <a:chExt cx="353675" cy="352100"/>
          </a:xfrm>
        </p:grpSpPr>
        <p:sp>
          <p:nvSpPr>
            <p:cNvPr id="7551" name="Google Shape;7551;p79"/>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9"/>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9"/>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9"/>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9"/>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9"/>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9"/>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9"/>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9"/>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9"/>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1" name="Google Shape;7561;p79"/>
          <p:cNvGrpSpPr/>
          <p:nvPr/>
        </p:nvGrpSpPr>
        <p:grpSpPr>
          <a:xfrm>
            <a:off x="5311876" y="2417211"/>
            <a:ext cx="356221" cy="355451"/>
            <a:chOff x="-13512225" y="4080275"/>
            <a:chExt cx="353675" cy="352875"/>
          </a:xfrm>
        </p:grpSpPr>
        <p:sp>
          <p:nvSpPr>
            <p:cNvPr id="7562" name="Google Shape;7562;p79"/>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9"/>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9"/>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9"/>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9"/>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9"/>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9"/>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9"/>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9"/>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9"/>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9"/>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79"/>
          <p:cNvGrpSpPr/>
          <p:nvPr/>
        </p:nvGrpSpPr>
        <p:grpSpPr>
          <a:xfrm>
            <a:off x="7084956" y="1564572"/>
            <a:ext cx="356196" cy="290379"/>
            <a:chOff x="-11728250" y="3245400"/>
            <a:chExt cx="353650" cy="288275"/>
          </a:xfrm>
        </p:grpSpPr>
        <p:sp>
          <p:nvSpPr>
            <p:cNvPr id="7574" name="Google Shape;7574;p79"/>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9"/>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9"/>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9"/>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9"/>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9" name="Google Shape;7579;p79"/>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0" name="Google Shape;7580;p79"/>
          <p:cNvGrpSpPr/>
          <p:nvPr/>
        </p:nvGrpSpPr>
        <p:grpSpPr>
          <a:xfrm>
            <a:off x="7083760" y="1971660"/>
            <a:ext cx="358588" cy="357642"/>
            <a:chOff x="-11729050" y="3646475"/>
            <a:chExt cx="356025" cy="355050"/>
          </a:xfrm>
        </p:grpSpPr>
        <p:sp>
          <p:nvSpPr>
            <p:cNvPr id="7581" name="Google Shape;7581;p79"/>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9"/>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9"/>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9"/>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9"/>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9"/>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9"/>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9"/>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9"/>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9"/>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9"/>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2" name="Google Shape;7592;p79"/>
          <p:cNvGrpSpPr/>
          <p:nvPr/>
        </p:nvGrpSpPr>
        <p:grpSpPr>
          <a:xfrm>
            <a:off x="7117464" y="2417211"/>
            <a:ext cx="311804" cy="355451"/>
            <a:chOff x="-11703850" y="4081850"/>
            <a:chExt cx="309575" cy="352875"/>
          </a:xfrm>
        </p:grpSpPr>
        <p:sp>
          <p:nvSpPr>
            <p:cNvPr id="7593" name="Google Shape;7593;p79"/>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9"/>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9"/>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9"/>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9"/>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9"/>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9"/>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9"/>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1" name="Google Shape;7601;p79"/>
          <p:cNvGrpSpPr/>
          <p:nvPr/>
        </p:nvGrpSpPr>
        <p:grpSpPr>
          <a:xfrm>
            <a:off x="5306120" y="2891364"/>
            <a:ext cx="357002" cy="355451"/>
            <a:chOff x="-9958475" y="3180025"/>
            <a:chExt cx="354450" cy="352875"/>
          </a:xfrm>
        </p:grpSpPr>
        <p:sp>
          <p:nvSpPr>
            <p:cNvPr id="7602" name="Google Shape;7602;p79"/>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9"/>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9"/>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79"/>
          <p:cNvGrpSpPr/>
          <p:nvPr/>
        </p:nvGrpSpPr>
        <p:grpSpPr>
          <a:xfrm>
            <a:off x="5315247" y="3367345"/>
            <a:ext cx="337966" cy="355325"/>
            <a:chOff x="-9949025" y="3615575"/>
            <a:chExt cx="335550" cy="352750"/>
          </a:xfrm>
        </p:grpSpPr>
        <p:sp>
          <p:nvSpPr>
            <p:cNvPr id="7606" name="Google Shape;7606;p79"/>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9"/>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9"/>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9" name="Google Shape;7609;p79"/>
          <p:cNvGrpSpPr/>
          <p:nvPr/>
        </p:nvGrpSpPr>
        <p:grpSpPr>
          <a:xfrm>
            <a:off x="7950093" y="2890851"/>
            <a:ext cx="360175" cy="358423"/>
            <a:chOff x="-9961625" y="4048175"/>
            <a:chExt cx="357600" cy="355825"/>
          </a:xfrm>
        </p:grpSpPr>
        <p:sp>
          <p:nvSpPr>
            <p:cNvPr id="7610" name="Google Shape;7610;p79"/>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9"/>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9"/>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9"/>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79"/>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9"/>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79"/>
          <p:cNvGrpSpPr/>
          <p:nvPr/>
        </p:nvGrpSpPr>
        <p:grpSpPr>
          <a:xfrm>
            <a:off x="6636814" y="3366363"/>
            <a:ext cx="364959" cy="357289"/>
            <a:chOff x="-8680950" y="3624225"/>
            <a:chExt cx="362350" cy="354700"/>
          </a:xfrm>
        </p:grpSpPr>
        <p:sp>
          <p:nvSpPr>
            <p:cNvPr id="7617" name="Google Shape;7617;p79"/>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9"/>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9"/>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9"/>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79"/>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9"/>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3" name="Google Shape;7623;p79"/>
          <p:cNvGrpSpPr/>
          <p:nvPr/>
        </p:nvGrpSpPr>
        <p:grpSpPr>
          <a:xfrm>
            <a:off x="5773058" y="1532024"/>
            <a:ext cx="313365" cy="355476"/>
            <a:chOff x="-13056975" y="3212300"/>
            <a:chExt cx="311125" cy="352900"/>
          </a:xfrm>
        </p:grpSpPr>
        <p:sp>
          <p:nvSpPr>
            <p:cNvPr id="7624" name="Google Shape;7624;p79"/>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9"/>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9"/>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9"/>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8" name="Google Shape;7628;p79"/>
          <p:cNvGrpSpPr/>
          <p:nvPr/>
        </p:nvGrpSpPr>
        <p:grpSpPr>
          <a:xfrm>
            <a:off x="5750446" y="1972818"/>
            <a:ext cx="358588" cy="355325"/>
            <a:chOff x="-13077450" y="3647075"/>
            <a:chExt cx="356025" cy="352750"/>
          </a:xfrm>
        </p:grpSpPr>
        <p:sp>
          <p:nvSpPr>
            <p:cNvPr id="7629" name="Google Shape;7629;p79"/>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9"/>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9"/>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2" name="Google Shape;7632;p79"/>
          <p:cNvGrpSpPr/>
          <p:nvPr/>
        </p:nvGrpSpPr>
        <p:grpSpPr>
          <a:xfrm>
            <a:off x="5761552" y="2416418"/>
            <a:ext cx="357002" cy="357037"/>
            <a:chOff x="-13079025" y="4079475"/>
            <a:chExt cx="354450" cy="354450"/>
          </a:xfrm>
        </p:grpSpPr>
        <p:sp>
          <p:nvSpPr>
            <p:cNvPr id="7633" name="Google Shape;7633;p79"/>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9"/>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9"/>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9"/>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79"/>
          <p:cNvGrpSpPr/>
          <p:nvPr/>
        </p:nvGrpSpPr>
        <p:grpSpPr>
          <a:xfrm>
            <a:off x="7534619" y="1532427"/>
            <a:ext cx="356221" cy="354670"/>
            <a:chOff x="-11292700" y="3213875"/>
            <a:chExt cx="353675" cy="352100"/>
          </a:xfrm>
        </p:grpSpPr>
        <p:sp>
          <p:nvSpPr>
            <p:cNvPr id="7638" name="Google Shape;7638;p79"/>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9"/>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9"/>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9"/>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9"/>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9"/>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9"/>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5" name="Google Shape;7645;p79"/>
          <p:cNvGrpSpPr/>
          <p:nvPr/>
        </p:nvGrpSpPr>
        <p:grpSpPr>
          <a:xfrm>
            <a:off x="7528677" y="1972365"/>
            <a:ext cx="368106" cy="356232"/>
            <a:chOff x="-11299000" y="3647875"/>
            <a:chExt cx="365475" cy="353650"/>
          </a:xfrm>
        </p:grpSpPr>
        <p:sp>
          <p:nvSpPr>
            <p:cNvPr id="7646" name="Google Shape;7646;p79"/>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9"/>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9"/>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9"/>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9"/>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9"/>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2" name="Google Shape;7652;p79"/>
          <p:cNvGrpSpPr/>
          <p:nvPr/>
        </p:nvGrpSpPr>
        <p:grpSpPr>
          <a:xfrm>
            <a:off x="7544139" y="2428316"/>
            <a:ext cx="357808" cy="333240"/>
            <a:chOff x="-11295075" y="4092875"/>
            <a:chExt cx="355250" cy="330825"/>
          </a:xfrm>
        </p:grpSpPr>
        <p:sp>
          <p:nvSpPr>
            <p:cNvPr id="7653" name="Google Shape;7653;p79"/>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9"/>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9"/>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9"/>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9"/>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8" name="Google Shape;7658;p79"/>
          <p:cNvGrpSpPr/>
          <p:nvPr/>
        </p:nvGrpSpPr>
        <p:grpSpPr>
          <a:xfrm>
            <a:off x="5769739" y="2891364"/>
            <a:ext cx="312585" cy="355451"/>
            <a:chOff x="-9500075" y="3180800"/>
            <a:chExt cx="310350" cy="352875"/>
          </a:xfrm>
        </p:grpSpPr>
        <p:sp>
          <p:nvSpPr>
            <p:cNvPr id="7659" name="Google Shape;7659;p79"/>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9"/>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9"/>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9"/>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9"/>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9"/>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9"/>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9"/>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9"/>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8" name="Google Shape;7668;p79"/>
          <p:cNvGrpSpPr/>
          <p:nvPr/>
        </p:nvGrpSpPr>
        <p:grpSpPr>
          <a:xfrm>
            <a:off x="5747530" y="3366879"/>
            <a:ext cx="356221" cy="356257"/>
            <a:chOff x="-9523700" y="3614000"/>
            <a:chExt cx="353675" cy="353675"/>
          </a:xfrm>
        </p:grpSpPr>
        <p:sp>
          <p:nvSpPr>
            <p:cNvPr id="7669" name="Google Shape;7669;p79"/>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9"/>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9"/>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9"/>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9"/>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9"/>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9"/>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9"/>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9"/>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79"/>
          <p:cNvGrpSpPr/>
          <p:nvPr/>
        </p:nvGrpSpPr>
        <p:grpSpPr>
          <a:xfrm>
            <a:off x="7532481" y="3389521"/>
            <a:ext cx="356221" cy="354670"/>
            <a:chOff x="-9523700" y="4049550"/>
            <a:chExt cx="353675" cy="352100"/>
          </a:xfrm>
        </p:grpSpPr>
        <p:sp>
          <p:nvSpPr>
            <p:cNvPr id="7679" name="Google Shape;7679;p79"/>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9"/>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9"/>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9"/>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9"/>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9"/>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9"/>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79"/>
          <p:cNvGrpSpPr/>
          <p:nvPr/>
        </p:nvGrpSpPr>
        <p:grpSpPr>
          <a:xfrm>
            <a:off x="7088596" y="3389494"/>
            <a:ext cx="357002" cy="311029"/>
            <a:chOff x="-8209150" y="3659675"/>
            <a:chExt cx="354450" cy="308775"/>
          </a:xfrm>
        </p:grpSpPr>
        <p:sp>
          <p:nvSpPr>
            <p:cNvPr id="7687" name="Google Shape;7687;p79"/>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9"/>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9"/>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9"/>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9"/>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9"/>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3" name="Google Shape;7693;p79"/>
          <p:cNvGrpSpPr/>
          <p:nvPr/>
        </p:nvGrpSpPr>
        <p:grpSpPr>
          <a:xfrm>
            <a:off x="6191845" y="1532024"/>
            <a:ext cx="356221" cy="355476"/>
            <a:chOff x="-12643475" y="3212300"/>
            <a:chExt cx="353675" cy="352900"/>
          </a:xfrm>
        </p:grpSpPr>
        <p:sp>
          <p:nvSpPr>
            <p:cNvPr id="7694" name="Google Shape;7694;p79"/>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9"/>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9"/>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9"/>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9"/>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9"/>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9"/>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9"/>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9"/>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79"/>
          <p:cNvGrpSpPr/>
          <p:nvPr/>
        </p:nvGrpSpPr>
        <p:grpSpPr>
          <a:xfrm>
            <a:off x="6191845" y="1983798"/>
            <a:ext cx="356221" cy="333366"/>
            <a:chOff x="-12643475" y="3657325"/>
            <a:chExt cx="353675" cy="330950"/>
          </a:xfrm>
        </p:grpSpPr>
        <p:sp>
          <p:nvSpPr>
            <p:cNvPr id="7704" name="Google Shape;7704;p79"/>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9"/>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9"/>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9"/>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9"/>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9"/>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0" name="Google Shape;7710;p79"/>
          <p:cNvGrpSpPr/>
          <p:nvPr/>
        </p:nvGrpSpPr>
        <p:grpSpPr>
          <a:xfrm>
            <a:off x="6202157" y="2418407"/>
            <a:ext cx="356221" cy="353059"/>
            <a:chOff x="-12643475" y="4081850"/>
            <a:chExt cx="353675" cy="350500"/>
          </a:xfrm>
        </p:grpSpPr>
        <p:sp>
          <p:nvSpPr>
            <p:cNvPr id="7711" name="Google Shape;7711;p79"/>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9"/>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9"/>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9"/>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79"/>
          <p:cNvGrpSpPr/>
          <p:nvPr/>
        </p:nvGrpSpPr>
        <p:grpSpPr>
          <a:xfrm>
            <a:off x="7974847" y="1532427"/>
            <a:ext cx="355416" cy="354670"/>
            <a:chOff x="-10857925" y="3213875"/>
            <a:chExt cx="352875" cy="352100"/>
          </a:xfrm>
        </p:grpSpPr>
        <p:sp>
          <p:nvSpPr>
            <p:cNvPr id="7716" name="Google Shape;7716;p79"/>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9"/>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9"/>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9"/>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9"/>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9"/>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9"/>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9"/>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79"/>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9"/>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26" name="Google Shape;7726;p79"/>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7" name="Google Shape;7727;p79"/>
          <p:cNvGrpSpPr/>
          <p:nvPr/>
        </p:nvGrpSpPr>
        <p:grpSpPr>
          <a:xfrm>
            <a:off x="7984757" y="2428316"/>
            <a:ext cx="356221" cy="333240"/>
            <a:chOff x="-10858725" y="4092875"/>
            <a:chExt cx="353675" cy="330825"/>
          </a:xfrm>
        </p:grpSpPr>
        <p:sp>
          <p:nvSpPr>
            <p:cNvPr id="7728" name="Google Shape;7728;p79"/>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9"/>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9"/>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9"/>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79"/>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79"/>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4" name="Google Shape;7734;p79"/>
          <p:cNvGrpSpPr/>
          <p:nvPr/>
        </p:nvGrpSpPr>
        <p:grpSpPr>
          <a:xfrm>
            <a:off x="6191762" y="2891855"/>
            <a:ext cx="356096" cy="354469"/>
            <a:chOff x="-9089725" y="3180200"/>
            <a:chExt cx="353550" cy="351900"/>
          </a:xfrm>
        </p:grpSpPr>
        <p:sp>
          <p:nvSpPr>
            <p:cNvPr id="7735" name="Google Shape;7735;p79"/>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9"/>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7" name="Google Shape;7737;p79"/>
          <p:cNvGrpSpPr/>
          <p:nvPr/>
        </p:nvGrpSpPr>
        <p:grpSpPr>
          <a:xfrm>
            <a:off x="6243280" y="3367282"/>
            <a:ext cx="252278" cy="355451"/>
            <a:chOff x="-9039300" y="3614000"/>
            <a:chExt cx="250475" cy="352875"/>
          </a:xfrm>
        </p:grpSpPr>
        <p:sp>
          <p:nvSpPr>
            <p:cNvPr id="7738" name="Google Shape;7738;p79"/>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9"/>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0" name="Google Shape;7740;p79"/>
          <p:cNvGrpSpPr/>
          <p:nvPr/>
        </p:nvGrpSpPr>
        <p:grpSpPr>
          <a:xfrm>
            <a:off x="7975246" y="3389521"/>
            <a:ext cx="354635" cy="354670"/>
            <a:chOff x="-9088150" y="4049550"/>
            <a:chExt cx="352100" cy="352100"/>
          </a:xfrm>
        </p:grpSpPr>
        <p:sp>
          <p:nvSpPr>
            <p:cNvPr id="7741" name="Google Shape;7741;p79"/>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9"/>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9"/>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9"/>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9"/>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9"/>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7" name="Google Shape;7747;p79"/>
          <p:cNvGrpSpPr/>
          <p:nvPr/>
        </p:nvGrpSpPr>
        <p:grpSpPr>
          <a:xfrm>
            <a:off x="7109610" y="2891754"/>
            <a:ext cx="315757" cy="354670"/>
            <a:chOff x="-8191825" y="3174500"/>
            <a:chExt cx="313500" cy="352100"/>
          </a:xfrm>
        </p:grpSpPr>
        <p:sp>
          <p:nvSpPr>
            <p:cNvPr id="7748" name="Google Shape;7748;p79"/>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9"/>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9"/>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54"/>
        <p:cNvGrpSpPr/>
        <p:nvPr/>
      </p:nvGrpSpPr>
      <p:grpSpPr>
        <a:xfrm>
          <a:off x="0" y="0"/>
          <a:ext cx="0" cy="0"/>
          <a:chOff x="0" y="0"/>
          <a:chExt cx="0" cy="0"/>
        </a:xfrm>
      </p:grpSpPr>
      <p:sp>
        <p:nvSpPr>
          <p:cNvPr id="7755" name="Google Shape;7755;p80"/>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7756" name="Google Shape;7756;p80"/>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7" name="Google Shape;7757;p80"/>
          <p:cNvGrpSpPr/>
          <p:nvPr/>
        </p:nvGrpSpPr>
        <p:grpSpPr>
          <a:xfrm>
            <a:off x="748855" y="2243507"/>
            <a:ext cx="452798" cy="449473"/>
            <a:chOff x="-21322300" y="3693325"/>
            <a:chExt cx="306400" cy="304150"/>
          </a:xfrm>
        </p:grpSpPr>
        <p:sp>
          <p:nvSpPr>
            <p:cNvPr id="7758" name="Google Shape;7758;p80"/>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80"/>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0"/>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0"/>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2" name="Google Shape;7762;p80"/>
          <p:cNvGrpSpPr/>
          <p:nvPr/>
        </p:nvGrpSpPr>
        <p:grpSpPr>
          <a:xfrm>
            <a:off x="748263" y="2810244"/>
            <a:ext cx="453980" cy="422540"/>
            <a:chOff x="-21322300" y="4077125"/>
            <a:chExt cx="307200" cy="285925"/>
          </a:xfrm>
        </p:grpSpPr>
        <p:sp>
          <p:nvSpPr>
            <p:cNvPr id="7763" name="Google Shape;7763;p80"/>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80"/>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80"/>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0"/>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80"/>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80"/>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80"/>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80"/>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80"/>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80"/>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80"/>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0"/>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5" name="Google Shape;7775;p80"/>
          <p:cNvGrpSpPr/>
          <p:nvPr/>
        </p:nvGrpSpPr>
        <p:grpSpPr>
          <a:xfrm>
            <a:off x="3525440" y="1689128"/>
            <a:ext cx="451653" cy="450212"/>
            <a:chOff x="-19394200" y="3333800"/>
            <a:chExt cx="305625" cy="304650"/>
          </a:xfrm>
        </p:grpSpPr>
        <p:sp>
          <p:nvSpPr>
            <p:cNvPr id="7776" name="Google Shape;7776;p80"/>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0"/>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80"/>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80"/>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80"/>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80"/>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0"/>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0"/>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80"/>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80"/>
          <p:cNvGrpSpPr/>
          <p:nvPr/>
        </p:nvGrpSpPr>
        <p:grpSpPr>
          <a:xfrm>
            <a:off x="3524276" y="2243580"/>
            <a:ext cx="453980" cy="449325"/>
            <a:chOff x="-19396575" y="3708500"/>
            <a:chExt cx="307200" cy="304050"/>
          </a:xfrm>
        </p:grpSpPr>
        <p:sp>
          <p:nvSpPr>
            <p:cNvPr id="7786" name="Google Shape;7786;p80"/>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80"/>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80"/>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9" name="Google Shape;7789;p80"/>
          <p:cNvGrpSpPr/>
          <p:nvPr/>
        </p:nvGrpSpPr>
        <p:grpSpPr>
          <a:xfrm>
            <a:off x="3518457" y="2796461"/>
            <a:ext cx="465618" cy="450101"/>
            <a:chOff x="-19394200" y="4084200"/>
            <a:chExt cx="315075" cy="304575"/>
          </a:xfrm>
        </p:grpSpPr>
        <p:sp>
          <p:nvSpPr>
            <p:cNvPr id="7790" name="Google Shape;7790;p80"/>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80"/>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80"/>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0"/>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80"/>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80"/>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6" name="Google Shape;7796;p80"/>
          <p:cNvGrpSpPr/>
          <p:nvPr/>
        </p:nvGrpSpPr>
        <p:grpSpPr>
          <a:xfrm>
            <a:off x="6324167" y="1689001"/>
            <a:ext cx="400447" cy="450470"/>
            <a:chOff x="-17526750" y="3309200"/>
            <a:chExt cx="270975" cy="304825"/>
          </a:xfrm>
        </p:grpSpPr>
        <p:sp>
          <p:nvSpPr>
            <p:cNvPr id="7797" name="Google Shape;7797;p80"/>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80"/>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80"/>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0"/>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80"/>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2" name="Google Shape;7802;p80"/>
          <p:cNvGrpSpPr/>
          <p:nvPr/>
        </p:nvGrpSpPr>
        <p:grpSpPr>
          <a:xfrm>
            <a:off x="6300319" y="2244173"/>
            <a:ext cx="448143" cy="448143"/>
            <a:chOff x="-17542500" y="3684100"/>
            <a:chExt cx="303250" cy="303250"/>
          </a:xfrm>
        </p:grpSpPr>
        <p:sp>
          <p:nvSpPr>
            <p:cNvPr id="7803" name="Google Shape;7803;p80"/>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0"/>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80"/>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80"/>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80"/>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80"/>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80"/>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80"/>
          <p:cNvGrpSpPr/>
          <p:nvPr/>
        </p:nvGrpSpPr>
        <p:grpSpPr>
          <a:xfrm>
            <a:off x="6299728" y="2810817"/>
            <a:ext cx="449325" cy="421395"/>
            <a:chOff x="-17542500" y="4068450"/>
            <a:chExt cx="304050" cy="285150"/>
          </a:xfrm>
        </p:grpSpPr>
        <p:sp>
          <p:nvSpPr>
            <p:cNvPr id="7811" name="Google Shape;7811;p80"/>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0"/>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80"/>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80"/>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0"/>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80"/>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7" name="Google Shape;7817;p80"/>
          <p:cNvGrpSpPr/>
          <p:nvPr/>
        </p:nvGrpSpPr>
        <p:grpSpPr>
          <a:xfrm>
            <a:off x="3530150" y="3342211"/>
            <a:ext cx="343404" cy="449325"/>
            <a:chOff x="-15652200" y="3335975"/>
            <a:chExt cx="232375" cy="304050"/>
          </a:xfrm>
        </p:grpSpPr>
        <p:sp>
          <p:nvSpPr>
            <p:cNvPr id="7818" name="Google Shape;7818;p80"/>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0"/>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0"/>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80"/>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80"/>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80"/>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80"/>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0"/>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80"/>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7" name="Google Shape;7827;p80"/>
          <p:cNvGrpSpPr/>
          <p:nvPr/>
        </p:nvGrpSpPr>
        <p:grpSpPr>
          <a:xfrm>
            <a:off x="1303491" y="1689573"/>
            <a:ext cx="450470" cy="449325"/>
            <a:chOff x="-20946600" y="3317850"/>
            <a:chExt cx="304825" cy="304050"/>
          </a:xfrm>
        </p:grpSpPr>
        <p:sp>
          <p:nvSpPr>
            <p:cNvPr id="7828" name="Google Shape;7828;p80"/>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80"/>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80"/>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80"/>
          <p:cNvGrpSpPr/>
          <p:nvPr/>
        </p:nvGrpSpPr>
        <p:grpSpPr>
          <a:xfrm>
            <a:off x="1304064" y="2243729"/>
            <a:ext cx="449325" cy="449030"/>
            <a:chOff x="-20945825" y="3692175"/>
            <a:chExt cx="304050" cy="303850"/>
          </a:xfrm>
        </p:grpSpPr>
        <p:sp>
          <p:nvSpPr>
            <p:cNvPr id="7832" name="Google Shape;7832;p80"/>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80"/>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0"/>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0"/>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6" name="Google Shape;7836;p80"/>
          <p:cNvGrpSpPr/>
          <p:nvPr/>
        </p:nvGrpSpPr>
        <p:grpSpPr>
          <a:xfrm>
            <a:off x="1329667" y="2797442"/>
            <a:ext cx="398119" cy="448143"/>
            <a:chOff x="-20930075" y="4066100"/>
            <a:chExt cx="269400" cy="303250"/>
          </a:xfrm>
        </p:grpSpPr>
        <p:sp>
          <p:nvSpPr>
            <p:cNvPr id="7837" name="Google Shape;7837;p80"/>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80"/>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9" name="Google Shape;7839;p80"/>
          <p:cNvGrpSpPr/>
          <p:nvPr/>
        </p:nvGrpSpPr>
        <p:grpSpPr>
          <a:xfrm>
            <a:off x="4110888" y="1689848"/>
            <a:ext cx="372516" cy="448771"/>
            <a:chOff x="-18994100" y="3334775"/>
            <a:chExt cx="252075" cy="303675"/>
          </a:xfrm>
        </p:grpSpPr>
        <p:sp>
          <p:nvSpPr>
            <p:cNvPr id="7840" name="Google Shape;7840;p80"/>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0"/>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0"/>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0"/>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4" name="Google Shape;7844;p80"/>
          <p:cNvGrpSpPr/>
          <p:nvPr/>
        </p:nvGrpSpPr>
        <p:grpSpPr>
          <a:xfrm>
            <a:off x="4125445" y="2244743"/>
            <a:ext cx="343404" cy="446998"/>
            <a:chOff x="-18983850" y="3710075"/>
            <a:chExt cx="232375" cy="302475"/>
          </a:xfrm>
        </p:grpSpPr>
        <p:sp>
          <p:nvSpPr>
            <p:cNvPr id="7845" name="Google Shape;7845;p80"/>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80"/>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80"/>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0"/>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80"/>
          <p:cNvGrpSpPr/>
          <p:nvPr/>
        </p:nvGrpSpPr>
        <p:grpSpPr>
          <a:xfrm>
            <a:off x="4071911" y="2797422"/>
            <a:ext cx="450470" cy="448180"/>
            <a:chOff x="-19020075" y="4084200"/>
            <a:chExt cx="304825" cy="303275"/>
          </a:xfrm>
        </p:grpSpPr>
        <p:sp>
          <p:nvSpPr>
            <p:cNvPr id="7850" name="Google Shape;7850;p80"/>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80"/>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80"/>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80"/>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0"/>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80"/>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80"/>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0"/>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0"/>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9" name="Google Shape;7859;p80"/>
          <p:cNvGrpSpPr/>
          <p:nvPr/>
        </p:nvGrpSpPr>
        <p:grpSpPr>
          <a:xfrm>
            <a:off x="6889176" y="1689001"/>
            <a:ext cx="396937" cy="450470"/>
            <a:chOff x="-17149475" y="3309200"/>
            <a:chExt cx="268600" cy="304825"/>
          </a:xfrm>
        </p:grpSpPr>
        <p:sp>
          <p:nvSpPr>
            <p:cNvPr id="7860" name="Google Shape;7860;p80"/>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80"/>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80"/>
          <p:cNvGrpSpPr/>
          <p:nvPr/>
        </p:nvGrpSpPr>
        <p:grpSpPr>
          <a:xfrm>
            <a:off x="6862982" y="2258120"/>
            <a:ext cx="449325" cy="420249"/>
            <a:chOff x="-17168375" y="3692750"/>
            <a:chExt cx="304050" cy="284375"/>
          </a:xfrm>
        </p:grpSpPr>
        <p:sp>
          <p:nvSpPr>
            <p:cNvPr id="7863" name="Google Shape;7863;p80"/>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80"/>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80"/>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80"/>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80"/>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0"/>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0"/>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0" name="Google Shape;7870;p80"/>
          <p:cNvGrpSpPr/>
          <p:nvPr/>
        </p:nvGrpSpPr>
        <p:grpSpPr>
          <a:xfrm>
            <a:off x="6859491" y="2796852"/>
            <a:ext cx="456308" cy="449325"/>
            <a:chOff x="-17170750" y="4058800"/>
            <a:chExt cx="308775" cy="304050"/>
          </a:xfrm>
        </p:grpSpPr>
        <p:sp>
          <p:nvSpPr>
            <p:cNvPr id="7871" name="Google Shape;7871;p80"/>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0"/>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0"/>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0"/>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0"/>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80"/>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80"/>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80"/>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0"/>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0"/>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80"/>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80"/>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0"/>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80"/>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80"/>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80"/>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0"/>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80"/>
          <p:cNvGrpSpPr/>
          <p:nvPr/>
        </p:nvGrpSpPr>
        <p:grpSpPr>
          <a:xfrm>
            <a:off x="5721388" y="3343358"/>
            <a:ext cx="450470" cy="446998"/>
            <a:chOff x="-15688425" y="3707725"/>
            <a:chExt cx="304825" cy="302475"/>
          </a:xfrm>
        </p:grpSpPr>
        <p:sp>
          <p:nvSpPr>
            <p:cNvPr id="7889" name="Google Shape;7889;p80"/>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80"/>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0"/>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80"/>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80"/>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80"/>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80"/>
          <p:cNvGrpSpPr/>
          <p:nvPr/>
        </p:nvGrpSpPr>
        <p:grpSpPr>
          <a:xfrm>
            <a:off x="1865544" y="1690441"/>
            <a:ext cx="451653" cy="447589"/>
            <a:chOff x="-20572500" y="3319025"/>
            <a:chExt cx="305625" cy="302875"/>
          </a:xfrm>
        </p:grpSpPr>
        <p:sp>
          <p:nvSpPr>
            <p:cNvPr id="7896" name="Google Shape;7896;p80"/>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80"/>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80"/>
          <p:cNvGrpSpPr/>
          <p:nvPr/>
        </p:nvGrpSpPr>
        <p:grpSpPr>
          <a:xfrm>
            <a:off x="1866708" y="2305410"/>
            <a:ext cx="449325" cy="325670"/>
            <a:chOff x="-20571700" y="3722875"/>
            <a:chExt cx="304050" cy="220375"/>
          </a:xfrm>
        </p:grpSpPr>
        <p:sp>
          <p:nvSpPr>
            <p:cNvPr id="7899" name="Google Shape;7899;p80"/>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80"/>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80"/>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0"/>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0"/>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80"/>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80"/>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80"/>
          <p:cNvGrpSpPr/>
          <p:nvPr/>
        </p:nvGrpSpPr>
        <p:grpSpPr>
          <a:xfrm>
            <a:off x="1866135" y="2796278"/>
            <a:ext cx="450470" cy="450470"/>
            <a:chOff x="-20571700" y="4066875"/>
            <a:chExt cx="304825" cy="304825"/>
          </a:xfrm>
        </p:grpSpPr>
        <p:sp>
          <p:nvSpPr>
            <p:cNvPr id="7907" name="Google Shape;7907;p80"/>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80"/>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0"/>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80"/>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80"/>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80"/>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3" name="Google Shape;7913;p80"/>
          <p:cNvGrpSpPr/>
          <p:nvPr/>
        </p:nvGrpSpPr>
        <p:grpSpPr>
          <a:xfrm>
            <a:off x="4632837" y="1688259"/>
            <a:ext cx="453980" cy="451948"/>
            <a:chOff x="-18645175" y="3334200"/>
            <a:chExt cx="307200" cy="305825"/>
          </a:xfrm>
        </p:grpSpPr>
        <p:sp>
          <p:nvSpPr>
            <p:cNvPr id="7914" name="Google Shape;7914;p80"/>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80"/>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80"/>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0"/>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0"/>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80"/>
          <p:cNvGrpSpPr/>
          <p:nvPr/>
        </p:nvGrpSpPr>
        <p:grpSpPr>
          <a:xfrm>
            <a:off x="4633429" y="2242989"/>
            <a:ext cx="452798" cy="450507"/>
            <a:chOff x="-18645175" y="3708500"/>
            <a:chExt cx="306400" cy="304850"/>
          </a:xfrm>
        </p:grpSpPr>
        <p:sp>
          <p:nvSpPr>
            <p:cNvPr id="7920" name="Google Shape;7920;p80"/>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0"/>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0"/>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80"/>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0"/>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0"/>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0"/>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7" name="Google Shape;7927;p80"/>
          <p:cNvGrpSpPr/>
          <p:nvPr/>
        </p:nvGrpSpPr>
        <p:grpSpPr>
          <a:xfrm>
            <a:off x="4631101" y="2795630"/>
            <a:ext cx="457453" cy="451763"/>
            <a:chOff x="-18647525" y="4082625"/>
            <a:chExt cx="309550" cy="305700"/>
          </a:xfrm>
        </p:grpSpPr>
        <p:sp>
          <p:nvSpPr>
            <p:cNvPr id="7928" name="Google Shape;7928;p80"/>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80"/>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80"/>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80"/>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80"/>
          <p:cNvGrpSpPr/>
          <p:nvPr/>
        </p:nvGrpSpPr>
        <p:grpSpPr>
          <a:xfrm>
            <a:off x="7441485" y="1689592"/>
            <a:ext cx="395755" cy="449288"/>
            <a:chOff x="-16775350" y="3309200"/>
            <a:chExt cx="267800" cy="304025"/>
          </a:xfrm>
        </p:grpSpPr>
        <p:sp>
          <p:nvSpPr>
            <p:cNvPr id="7933" name="Google Shape;7933;p80"/>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80"/>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80"/>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6" name="Google Shape;7936;p80"/>
          <p:cNvGrpSpPr/>
          <p:nvPr/>
        </p:nvGrpSpPr>
        <p:grpSpPr>
          <a:xfrm>
            <a:off x="7441485" y="2241827"/>
            <a:ext cx="395755" cy="452835"/>
            <a:chOff x="-16775350" y="3683300"/>
            <a:chExt cx="267800" cy="306425"/>
          </a:xfrm>
        </p:grpSpPr>
        <p:sp>
          <p:nvSpPr>
            <p:cNvPr id="7937" name="Google Shape;7937;p80"/>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80"/>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0"/>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80"/>
          <p:cNvGrpSpPr/>
          <p:nvPr/>
        </p:nvGrpSpPr>
        <p:grpSpPr>
          <a:xfrm>
            <a:off x="7413536" y="2796870"/>
            <a:ext cx="451653" cy="449288"/>
            <a:chOff x="-16794250" y="4058225"/>
            <a:chExt cx="305625" cy="304025"/>
          </a:xfrm>
        </p:grpSpPr>
        <p:sp>
          <p:nvSpPr>
            <p:cNvPr id="7941" name="Google Shape;7941;p80"/>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80"/>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80"/>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0"/>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80"/>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80"/>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80"/>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80"/>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80"/>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50" name="Google Shape;7950;p80"/>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51" name="Google Shape;7951;p80"/>
          <p:cNvGrpSpPr/>
          <p:nvPr/>
        </p:nvGrpSpPr>
        <p:grpSpPr>
          <a:xfrm>
            <a:off x="2414953" y="1689573"/>
            <a:ext cx="457453" cy="449325"/>
            <a:chOff x="-20199150" y="3317850"/>
            <a:chExt cx="309550" cy="304050"/>
          </a:xfrm>
        </p:grpSpPr>
        <p:sp>
          <p:nvSpPr>
            <p:cNvPr id="7952" name="Google Shape;7952;p80"/>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80"/>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80"/>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80"/>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80"/>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80"/>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0"/>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80"/>
          <p:cNvGrpSpPr/>
          <p:nvPr/>
        </p:nvGrpSpPr>
        <p:grpSpPr>
          <a:xfrm>
            <a:off x="2417281" y="2242861"/>
            <a:ext cx="452798" cy="450766"/>
            <a:chOff x="-20199150" y="3693150"/>
            <a:chExt cx="306400" cy="305025"/>
          </a:xfrm>
        </p:grpSpPr>
        <p:sp>
          <p:nvSpPr>
            <p:cNvPr id="7960" name="Google Shape;7960;p80"/>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80"/>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80"/>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0"/>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80"/>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80"/>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80"/>
          <p:cNvGrpSpPr/>
          <p:nvPr/>
        </p:nvGrpSpPr>
        <p:grpSpPr>
          <a:xfrm>
            <a:off x="2417854" y="2795687"/>
            <a:ext cx="451653" cy="451653"/>
            <a:chOff x="-20197575" y="4066875"/>
            <a:chExt cx="305625" cy="305625"/>
          </a:xfrm>
        </p:grpSpPr>
        <p:sp>
          <p:nvSpPr>
            <p:cNvPr id="7967" name="Google Shape;7967;p80"/>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0"/>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80"/>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80"/>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0"/>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80"/>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80"/>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80"/>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5" name="Google Shape;7975;p80"/>
          <p:cNvGrpSpPr/>
          <p:nvPr/>
        </p:nvGrpSpPr>
        <p:grpSpPr>
          <a:xfrm>
            <a:off x="5200071" y="1687520"/>
            <a:ext cx="449325" cy="453426"/>
            <a:chOff x="-18271050" y="3333200"/>
            <a:chExt cx="304050" cy="306825"/>
          </a:xfrm>
        </p:grpSpPr>
        <p:sp>
          <p:nvSpPr>
            <p:cNvPr id="7976" name="Google Shape;7976;p80"/>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80"/>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80"/>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80"/>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80"/>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1" name="Google Shape;7981;p80"/>
          <p:cNvGrpSpPr/>
          <p:nvPr/>
        </p:nvGrpSpPr>
        <p:grpSpPr>
          <a:xfrm>
            <a:off x="5200644" y="2244171"/>
            <a:ext cx="448180" cy="448143"/>
            <a:chOff x="-18270275" y="3710875"/>
            <a:chExt cx="303275" cy="303250"/>
          </a:xfrm>
        </p:grpSpPr>
        <p:sp>
          <p:nvSpPr>
            <p:cNvPr id="7982" name="Google Shape;7982;p80"/>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0"/>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80"/>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80"/>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80"/>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80"/>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8" name="Google Shape;7988;p80"/>
          <p:cNvGrpSpPr/>
          <p:nvPr/>
        </p:nvGrpSpPr>
        <p:grpSpPr>
          <a:xfrm>
            <a:off x="5254196" y="2797422"/>
            <a:ext cx="341076" cy="448180"/>
            <a:chOff x="-18234025" y="4084200"/>
            <a:chExt cx="230800" cy="303275"/>
          </a:xfrm>
        </p:grpSpPr>
        <p:sp>
          <p:nvSpPr>
            <p:cNvPr id="7989" name="Google Shape;7989;p80"/>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0"/>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0"/>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2" name="Google Shape;7992;p80"/>
          <p:cNvGrpSpPr/>
          <p:nvPr/>
        </p:nvGrpSpPr>
        <p:grpSpPr>
          <a:xfrm>
            <a:off x="2366751" y="3341641"/>
            <a:ext cx="449325" cy="450470"/>
            <a:chOff x="-16419350" y="3308400"/>
            <a:chExt cx="304050" cy="304825"/>
          </a:xfrm>
        </p:grpSpPr>
        <p:sp>
          <p:nvSpPr>
            <p:cNvPr id="7993" name="Google Shape;7993;p80"/>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80"/>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0"/>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80"/>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80"/>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80"/>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80"/>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80"/>
          <p:cNvGrpSpPr/>
          <p:nvPr/>
        </p:nvGrpSpPr>
        <p:grpSpPr>
          <a:xfrm>
            <a:off x="4638306" y="3340423"/>
            <a:ext cx="395755" cy="452872"/>
            <a:chOff x="-16401225" y="3683275"/>
            <a:chExt cx="267800" cy="306450"/>
          </a:xfrm>
        </p:grpSpPr>
        <p:sp>
          <p:nvSpPr>
            <p:cNvPr id="8001" name="Google Shape;8001;p80"/>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80"/>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80"/>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80"/>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0"/>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0"/>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80"/>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8" name="Google Shape;8008;p80"/>
          <p:cNvGrpSpPr/>
          <p:nvPr/>
        </p:nvGrpSpPr>
        <p:grpSpPr>
          <a:xfrm>
            <a:off x="8003755" y="2797062"/>
            <a:ext cx="450470" cy="448180"/>
            <a:chOff x="-16419350" y="4058200"/>
            <a:chExt cx="304825" cy="303275"/>
          </a:xfrm>
        </p:grpSpPr>
        <p:sp>
          <p:nvSpPr>
            <p:cNvPr id="8009" name="Google Shape;8009;p80"/>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80"/>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0"/>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80"/>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0"/>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0"/>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0"/>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6" name="Google Shape;8016;p80"/>
          <p:cNvGrpSpPr/>
          <p:nvPr/>
        </p:nvGrpSpPr>
        <p:grpSpPr>
          <a:xfrm>
            <a:off x="4030643" y="3343080"/>
            <a:ext cx="450507" cy="447589"/>
            <a:chOff x="-15296200" y="3326900"/>
            <a:chExt cx="304850" cy="302875"/>
          </a:xfrm>
        </p:grpSpPr>
        <p:sp>
          <p:nvSpPr>
            <p:cNvPr id="8017" name="Google Shape;8017;p80"/>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80"/>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80"/>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80"/>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80"/>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2" name="Google Shape;8022;p80"/>
          <p:cNvGrpSpPr/>
          <p:nvPr/>
        </p:nvGrpSpPr>
        <p:grpSpPr>
          <a:xfrm>
            <a:off x="2946296" y="1706881"/>
            <a:ext cx="486566" cy="414708"/>
            <a:chOff x="-19835275" y="3330250"/>
            <a:chExt cx="329250" cy="280625"/>
          </a:xfrm>
        </p:grpSpPr>
        <p:sp>
          <p:nvSpPr>
            <p:cNvPr id="8023" name="Google Shape;8023;p80"/>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80"/>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80"/>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80"/>
          <p:cNvGrpSpPr/>
          <p:nvPr/>
        </p:nvGrpSpPr>
        <p:grpSpPr>
          <a:xfrm>
            <a:off x="2964325" y="2243470"/>
            <a:ext cx="450507" cy="449547"/>
            <a:chOff x="-19822675" y="3692750"/>
            <a:chExt cx="304850" cy="304200"/>
          </a:xfrm>
        </p:grpSpPr>
        <p:sp>
          <p:nvSpPr>
            <p:cNvPr id="8027" name="Google Shape;8027;p80"/>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0"/>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80"/>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0"/>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80"/>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2" name="Google Shape;8032;p80"/>
          <p:cNvGrpSpPr/>
          <p:nvPr/>
        </p:nvGrpSpPr>
        <p:grpSpPr>
          <a:xfrm>
            <a:off x="2964916" y="2796278"/>
            <a:ext cx="449325" cy="450470"/>
            <a:chOff x="-19822675" y="4066875"/>
            <a:chExt cx="304050" cy="304825"/>
          </a:xfrm>
        </p:grpSpPr>
        <p:sp>
          <p:nvSpPr>
            <p:cNvPr id="8033" name="Google Shape;8033;p80"/>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80"/>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80"/>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80"/>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80"/>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80"/>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9" name="Google Shape;8039;p80"/>
          <p:cNvGrpSpPr/>
          <p:nvPr/>
        </p:nvGrpSpPr>
        <p:grpSpPr>
          <a:xfrm>
            <a:off x="5773985" y="1689571"/>
            <a:ext cx="399302" cy="449325"/>
            <a:chOff x="-17878825" y="3334400"/>
            <a:chExt cx="270200" cy="304050"/>
          </a:xfrm>
        </p:grpSpPr>
        <p:sp>
          <p:nvSpPr>
            <p:cNvPr id="8040" name="Google Shape;8040;p80"/>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0"/>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80"/>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0"/>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0"/>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0"/>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0"/>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7" name="Google Shape;8047;p80"/>
          <p:cNvGrpSpPr/>
          <p:nvPr/>
        </p:nvGrpSpPr>
        <p:grpSpPr>
          <a:xfrm>
            <a:off x="5747809" y="2242416"/>
            <a:ext cx="451653" cy="451653"/>
            <a:chOff x="-17896150" y="3709300"/>
            <a:chExt cx="305625" cy="305625"/>
          </a:xfrm>
        </p:grpSpPr>
        <p:sp>
          <p:nvSpPr>
            <p:cNvPr id="8048" name="Google Shape;8048;p80"/>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80"/>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80"/>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80"/>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2" name="Google Shape;8052;p80"/>
          <p:cNvGrpSpPr/>
          <p:nvPr/>
        </p:nvGrpSpPr>
        <p:grpSpPr>
          <a:xfrm>
            <a:off x="5775740" y="2795686"/>
            <a:ext cx="395792" cy="451653"/>
            <a:chOff x="-17878025" y="4082625"/>
            <a:chExt cx="267825" cy="305625"/>
          </a:xfrm>
        </p:grpSpPr>
        <p:sp>
          <p:nvSpPr>
            <p:cNvPr id="8053" name="Google Shape;8053;p80"/>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0"/>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0"/>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80"/>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80"/>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0"/>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0"/>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0" name="Google Shape;8060;p80"/>
          <p:cNvGrpSpPr/>
          <p:nvPr/>
        </p:nvGrpSpPr>
        <p:grpSpPr>
          <a:xfrm>
            <a:off x="2919632" y="3355015"/>
            <a:ext cx="450507" cy="423722"/>
            <a:chOff x="-16044450" y="3317850"/>
            <a:chExt cx="304850" cy="286725"/>
          </a:xfrm>
        </p:grpSpPr>
        <p:sp>
          <p:nvSpPr>
            <p:cNvPr id="8061" name="Google Shape;8061;p80"/>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80"/>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80"/>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0"/>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65" name="Google Shape;8065;p80"/>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66" name="Google Shape;8066;p80"/>
          <p:cNvGrpSpPr/>
          <p:nvPr/>
        </p:nvGrpSpPr>
        <p:grpSpPr>
          <a:xfrm>
            <a:off x="8042149" y="2243724"/>
            <a:ext cx="373662" cy="449030"/>
            <a:chOff x="-16018450" y="4058400"/>
            <a:chExt cx="252850" cy="303850"/>
          </a:xfrm>
        </p:grpSpPr>
        <p:sp>
          <p:nvSpPr>
            <p:cNvPr id="8067" name="Google Shape;8067;p80"/>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80"/>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80"/>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0"/>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1" name="Google Shape;8071;p80"/>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75"/>
        <p:cNvGrpSpPr/>
        <p:nvPr/>
      </p:nvGrpSpPr>
      <p:grpSpPr>
        <a:xfrm>
          <a:off x="0" y="0"/>
          <a:ext cx="0" cy="0"/>
          <a:chOff x="0" y="0"/>
          <a:chExt cx="0" cy="0"/>
        </a:xfrm>
      </p:grpSpPr>
      <p:sp>
        <p:nvSpPr>
          <p:cNvPr id="8076" name="Google Shape;8076;p81"/>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077" name="Google Shape;8077;p81"/>
          <p:cNvGrpSpPr/>
          <p:nvPr/>
        </p:nvGrpSpPr>
        <p:grpSpPr>
          <a:xfrm>
            <a:off x="845901" y="1689241"/>
            <a:ext cx="442337" cy="419623"/>
            <a:chOff x="-6696925" y="3272575"/>
            <a:chExt cx="307200" cy="291425"/>
          </a:xfrm>
        </p:grpSpPr>
        <p:sp>
          <p:nvSpPr>
            <p:cNvPr id="8078" name="Google Shape;8078;p81"/>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81"/>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0" name="Google Shape;8080;p81"/>
          <p:cNvGrpSpPr/>
          <p:nvPr/>
        </p:nvGrpSpPr>
        <p:grpSpPr>
          <a:xfrm>
            <a:off x="845884" y="2204636"/>
            <a:ext cx="442373" cy="420775"/>
            <a:chOff x="-6690625" y="3631325"/>
            <a:chExt cx="307225" cy="292225"/>
          </a:xfrm>
        </p:grpSpPr>
        <p:sp>
          <p:nvSpPr>
            <p:cNvPr id="8081" name="Google Shape;8081;p81"/>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1"/>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1"/>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1"/>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81"/>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6" name="Google Shape;8086;p81"/>
          <p:cNvGrpSpPr/>
          <p:nvPr/>
        </p:nvGrpSpPr>
        <p:grpSpPr>
          <a:xfrm>
            <a:off x="868005" y="2756972"/>
            <a:ext cx="421927" cy="419371"/>
            <a:chOff x="-6689825" y="3992050"/>
            <a:chExt cx="293025" cy="291250"/>
          </a:xfrm>
        </p:grpSpPr>
        <p:sp>
          <p:nvSpPr>
            <p:cNvPr id="8087" name="Google Shape;8087;p81"/>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1"/>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81"/>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1"/>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1"/>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81"/>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81"/>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81"/>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1"/>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1"/>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81"/>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81"/>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99" name="Google Shape;8099;p81"/>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00" name="Google Shape;8100;p81"/>
          <p:cNvGrpSpPr/>
          <p:nvPr/>
        </p:nvGrpSpPr>
        <p:grpSpPr>
          <a:xfrm>
            <a:off x="3551317" y="2205192"/>
            <a:ext cx="423043" cy="419659"/>
            <a:chOff x="-4837325" y="3612425"/>
            <a:chExt cx="293800" cy="291450"/>
          </a:xfrm>
        </p:grpSpPr>
        <p:sp>
          <p:nvSpPr>
            <p:cNvPr id="8101" name="Google Shape;8101;p81"/>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1"/>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1"/>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4" name="Google Shape;8104;p81"/>
          <p:cNvGrpSpPr/>
          <p:nvPr/>
        </p:nvGrpSpPr>
        <p:grpSpPr>
          <a:xfrm>
            <a:off x="3564349" y="2756826"/>
            <a:ext cx="420775" cy="419659"/>
            <a:chOff x="-4837325" y="3971575"/>
            <a:chExt cx="292225" cy="291450"/>
          </a:xfrm>
        </p:grpSpPr>
        <p:sp>
          <p:nvSpPr>
            <p:cNvPr id="8105" name="Google Shape;8105;p81"/>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81"/>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81"/>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1"/>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1"/>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1"/>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1" name="Google Shape;8111;p81"/>
          <p:cNvGrpSpPr/>
          <p:nvPr/>
        </p:nvGrpSpPr>
        <p:grpSpPr>
          <a:xfrm>
            <a:off x="6256364" y="1714185"/>
            <a:ext cx="430998" cy="369730"/>
            <a:chOff x="-3037625" y="3254850"/>
            <a:chExt cx="299325" cy="256775"/>
          </a:xfrm>
        </p:grpSpPr>
        <p:sp>
          <p:nvSpPr>
            <p:cNvPr id="8112" name="Google Shape;8112;p81"/>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81"/>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81"/>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81"/>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81"/>
          <p:cNvGrpSpPr/>
          <p:nvPr/>
        </p:nvGrpSpPr>
        <p:grpSpPr>
          <a:xfrm>
            <a:off x="6260324" y="2204615"/>
            <a:ext cx="423079" cy="420811"/>
            <a:chOff x="-3031325" y="3597450"/>
            <a:chExt cx="293825" cy="292250"/>
          </a:xfrm>
        </p:grpSpPr>
        <p:sp>
          <p:nvSpPr>
            <p:cNvPr id="8117" name="Google Shape;8117;p81"/>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81"/>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1"/>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1"/>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1" name="Google Shape;8121;p81"/>
          <p:cNvGrpSpPr/>
          <p:nvPr/>
        </p:nvGrpSpPr>
        <p:grpSpPr>
          <a:xfrm>
            <a:off x="6272798" y="2781214"/>
            <a:ext cx="421927" cy="370882"/>
            <a:chOff x="-3030525" y="3973150"/>
            <a:chExt cx="293025" cy="257575"/>
          </a:xfrm>
        </p:grpSpPr>
        <p:sp>
          <p:nvSpPr>
            <p:cNvPr id="8122" name="Google Shape;8122;p81"/>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81"/>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4" name="Google Shape;8124;p81"/>
          <p:cNvGrpSpPr/>
          <p:nvPr/>
        </p:nvGrpSpPr>
        <p:grpSpPr>
          <a:xfrm>
            <a:off x="1374391" y="3369426"/>
            <a:ext cx="421927" cy="297195"/>
            <a:chOff x="-1199300" y="3279250"/>
            <a:chExt cx="293025" cy="206400"/>
          </a:xfrm>
        </p:grpSpPr>
        <p:sp>
          <p:nvSpPr>
            <p:cNvPr id="8125" name="Google Shape;8125;p81"/>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1"/>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1"/>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81"/>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9" name="Google Shape;8129;p81"/>
          <p:cNvGrpSpPr/>
          <p:nvPr/>
        </p:nvGrpSpPr>
        <p:grpSpPr>
          <a:xfrm>
            <a:off x="1381477" y="1688773"/>
            <a:ext cx="444605" cy="420559"/>
            <a:chOff x="-6338550" y="3272950"/>
            <a:chExt cx="308775" cy="292075"/>
          </a:xfrm>
        </p:grpSpPr>
        <p:sp>
          <p:nvSpPr>
            <p:cNvPr id="8130" name="Google Shape;8130;p81"/>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81"/>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81"/>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81"/>
          <p:cNvGrpSpPr/>
          <p:nvPr/>
        </p:nvGrpSpPr>
        <p:grpSpPr>
          <a:xfrm>
            <a:off x="1392817" y="2205194"/>
            <a:ext cx="421927" cy="419659"/>
            <a:chOff x="-6329100" y="3632100"/>
            <a:chExt cx="293025" cy="291450"/>
          </a:xfrm>
        </p:grpSpPr>
        <p:sp>
          <p:nvSpPr>
            <p:cNvPr id="8134" name="Google Shape;8134;p81"/>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81"/>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1"/>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81"/>
          <p:cNvGrpSpPr/>
          <p:nvPr/>
        </p:nvGrpSpPr>
        <p:grpSpPr>
          <a:xfrm>
            <a:off x="1405867" y="2756828"/>
            <a:ext cx="419623" cy="419659"/>
            <a:chOff x="-6329875" y="3992050"/>
            <a:chExt cx="291425" cy="291450"/>
          </a:xfrm>
        </p:grpSpPr>
        <p:sp>
          <p:nvSpPr>
            <p:cNvPr id="8138" name="Google Shape;8138;p81"/>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1"/>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1"/>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81"/>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2" name="Google Shape;8142;p81"/>
          <p:cNvGrpSpPr/>
          <p:nvPr/>
        </p:nvGrpSpPr>
        <p:grpSpPr>
          <a:xfrm>
            <a:off x="4092004" y="1687530"/>
            <a:ext cx="423079" cy="423043"/>
            <a:chOff x="-4478975" y="3251700"/>
            <a:chExt cx="293825" cy="293800"/>
          </a:xfrm>
        </p:grpSpPr>
        <p:sp>
          <p:nvSpPr>
            <p:cNvPr id="8143" name="Google Shape;8143;p81"/>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81"/>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81"/>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81"/>
          <p:cNvGrpSpPr/>
          <p:nvPr/>
        </p:nvGrpSpPr>
        <p:grpSpPr>
          <a:xfrm>
            <a:off x="4092004" y="2205192"/>
            <a:ext cx="423079" cy="419659"/>
            <a:chOff x="-4475825" y="3612425"/>
            <a:chExt cx="293825" cy="291450"/>
          </a:xfrm>
        </p:grpSpPr>
        <p:sp>
          <p:nvSpPr>
            <p:cNvPr id="8147" name="Google Shape;8147;p81"/>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1"/>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1"/>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0" name="Google Shape;8150;p81"/>
          <p:cNvGrpSpPr/>
          <p:nvPr/>
        </p:nvGrpSpPr>
        <p:grpSpPr>
          <a:xfrm>
            <a:off x="4101077" y="2756844"/>
            <a:ext cx="428730" cy="419623"/>
            <a:chOff x="-4480550" y="3970800"/>
            <a:chExt cx="297750" cy="291425"/>
          </a:xfrm>
        </p:grpSpPr>
        <p:sp>
          <p:nvSpPr>
            <p:cNvPr id="8151" name="Google Shape;8151;p81"/>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81"/>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81"/>
          <p:cNvGrpSpPr/>
          <p:nvPr/>
        </p:nvGrpSpPr>
        <p:grpSpPr>
          <a:xfrm>
            <a:off x="6804910" y="1689221"/>
            <a:ext cx="415123" cy="419659"/>
            <a:chOff x="-2668225" y="3239075"/>
            <a:chExt cx="288300" cy="291450"/>
          </a:xfrm>
        </p:grpSpPr>
        <p:sp>
          <p:nvSpPr>
            <p:cNvPr id="8154" name="Google Shape;8154;p81"/>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1"/>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1"/>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81"/>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81"/>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9" name="Google Shape;8159;p81"/>
          <p:cNvGrpSpPr/>
          <p:nvPr/>
        </p:nvGrpSpPr>
        <p:grpSpPr>
          <a:xfrm>
            <a:off x="6802066" y="2205191"/>
            <a:ext cx="420811" cy="419659"/>
            <a:chOff x="-2671375" y="3597450"/>
            <a:chExt cx="292250" cy="291450"/>
          </a:xfrm>
        </p:grpSpPr>
        <p:sp>
          <p:nvSpPr>
            <p:cNvPr id="8160" name="Google Shape;8160;p81"/>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81"/>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2" name="Google Shape;8162;p81"/>
          <p:cNvGrpSpPr/>
          <p:nvPr/>
        </p:nvGrpSpPr>
        <p:grpSpPr>
          <a:xfrm>
            <a:off x="6812849" y="2755691"/>
            <a:ext cx="423043" cy="421927"/>
            <a:chOff x="-2670575" y="3956600"/>
            <a:chExt cx="293800" cy="293025"/>
          </a:xfrm>
        </p:grpSpPr>
        <p:sp>
          <p:nvSpPr>
            <p:cNvPr id="8163" name="Google Shape;8163;p81"/>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81"/>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81"/>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81"/>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7" name="Google Shape;8167;p81"/>
          <p:cNvGrpSpPr/>
          <p:nvPr/>
        </p:nvGrpSpPr>
        <p:grpSpPr>
          <a:xfrm>
            <a:off x="3070370" y="3311947"/>
            <a:ext cx="426462" cy="418363"/>
            <a:chOff x="-1183550" y="3586525"/>
            <a:chExt cx="296175" cy="290550"/>
          </a:xfrm>
        </p:grpSpPr>
        <p:sp>
          <p:nvSpPr>
            <p:cNvPr id="8168" name="Google Shape;8168;p81"/>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81"/>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81"/>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81"/>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81"/>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1"/>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81"/>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81"/>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81"/>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7" name="Google Shape;8177;p81"/>
          <p:cNvGrpSpPr/>
          <p:nvPr/>
        </p:nvGrpSpPr>
        <p:grpSpPr>
          <a:xfrm>
            <a:off x="1928310" y="2203826"/>
            <a:ext cx="432150" cy="422395"/>
            <a:chOff x="-5974675" y="3632100"/>
            <a:chExt cx="300125" cy="293350"/>
          </a:xfrm>
        </p:grpSpPr>
        <p:sp>
          <p:nvSpPr>
            <p:cNvPr id="8178" name="Google Shape;8178;p81"/>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1"/>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81"/>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81"/>
          <p:cNvGrpSpPr/>
          <p:nvPr/>
        </p:nvGrpSpPr>
        <p:grpSpPr>
          <a:xfrm>
            <a:off x="1958351" y="2755694"/>
            <a:ext cx="395865" cy="421927"/>
            <a:chOff x="-5971525" y="3990475"/>
            <a:chExt cx="274925" cy="293025"/>
          </a:xfrm>
        </p:grpSpPr>
        <p:sp>
          <p:nvSpPr>
            <p:cNvPr id="8182" name="Google Shape;8182;p81"/>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81"/>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81"/>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81"/>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6" name="Google Shape;8186;p81"/>
          <p:cNvGrpSpPr/>
          <p:nvPr/>
        </p:nvGrpSpPr>
        <p:grpSpPr>
          <a:xfrm>
            <a:off x="4631558" y="1689798"/>
            <a:ext cx="420775" cy="418507"/>
            <a:chOff x="-4118225" y="3253275"/>
            <a:chExt cx="292225" cy="290650"/>
          </a:xfrm>
        </p:grpSpPr>
        <p:sp>
          <p:nvSpPr>
            <p:cNvPr id="8187" name="Google Shape;8187;p81"/>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81"/>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9" name="Google Shape;8189;p81"/>
          <p:cNvGrpSpPr/>
          <p:nvPr/>
        </p:nvGrpSpPr>
        <p:grpSpPr>
          <a:xfrm>
            <a:off x="4682008" y="2204922"/>
            <a:ext cx="319874" cy="420199"/>
            <a:chOff x="-4082800" y="3612425"/>
            <a:chExt cx="222150" cy="291825"/>
          </a:xfrm>
        </p:grpSpPr>
        <p:sp>
          <p:nvSpPr>
            <p:cNvPr id="8190" name="Google Shape;8190;p81"/>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1"/>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81"/>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3" name="Google Shape;8193;p81"/>
          <p:cNvGrpSpPr/>
          <p:nvPr/>
        </p:nvGrpSpPr>
        <p:grpSpPr>
          <a:xfrm>
            <a:off x="4643456" y="2769876"/>
            <a:ext cx="420775" cy="393561"/>
            <a:chOff x="-4118225" y="3990475"/>
            <a:chExt cx="292225" cy="273325"/>
          </a:xfrm>
        </p:grpSpPr>
        <p:sp>
          <p:nvSpPr>
            <p:cNvPr id="8194" name="Google Shape;8194;p81"/>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81"/>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81"/>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1"/>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81"/>
          <p:cNvGrpSpPr/>
          <p:nvPr/>
        </p:nvGrpSpPr>
        <p:grpSpPr>
          <a:xfrm>
            <a:off x="7354110" y="1688087"/>
            <a:ext cx="394713" cy="421927"/>
            <a:chOff x="-2312225" y="3238300"/>
            <a:chExt cx="274125" cy="293025"/>
          </a:xfrm>
        </p:grpSpPr>
        <p:sp>
          <p:nvSpPr>
            <p:cNvPr id="8199" name="Google Shape;8199;p81"/>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1"/>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1" name="Google Shape;8201;p81"/>
          <p:cNvGrpSpPr/>
          <p:nvPr/>
        </p:nvGrpSpPr>
        <p:grpSpPr>
          <a:xfrm>
            <a:off x="7341062" y="2153586"/>
            <a:ext cx="420811" cy="522864"/>
            <a:chOff x="-2310650" y="3525775"/>
            <a:chExt cx="292250" cy="363125"/>
          </a:xfrm>
        </p:grpSpPr>
        <p:sp>
          <p:nvSpPr>
            <p:cNvPr id="8202" name="Google Shape;8202;p81"/>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1"/>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1"/>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81"/>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6" name="Google Shape;8206;p81"/>
          <p:cNvGrpSpPr/>
          <p:nvPr/>
        </p:nvGrpSpPr>
        <p:grpSpPr>
          <a:xfrm>
            <a:off x="7351827" y="2756825"/>
            <a:ext cx="423079" cy="419659"/>
            <a:chOff x="-2310650" y="3958175"/>
            <a:chExt cx="293825" cy="291450"/>
          </a:xfrm>
        </p:grpSpPr>
        <p:sp>
          <p:nvSpPr>
            <p:cNvPr id="8207" name="Google Shape;8207;p81"/>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81"/>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9" name="Google Shape;8209;p81"/>
          <p:cNvGrpSpPr/>
          <p:nvPr/>
        </p:nvGrpSpPr>
        <p:grpSpPr>
          <a:xfrm>
            <a:off x="4718688" y="3308459"/>
            <a:ext cx="424159" cy="419659"/>
            <a:chOff x="-1182750" y="3962900"/>
            <a:chExt cx="294575" cy="291450"/>
          </a:xfrm>
        </p:grpSpPr>
        <p:sp>
          <p:nvSpPr>
            <p:cNvPr id="8210" name="Google Shape;8210;p81"/>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1"/>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81"/>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81"/>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81"/>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81"/>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81"/>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7" name="Google Shape;8217;p81"/>
          <p:cNvGrpSpPr/>
          <p:nvPr/>
        </p:nvGrpSpPr>
        <p:grpSpPr>
          <a:xfrm>
            <a:off x="2471824" y="1689223"/>
            <a:ext cx="424195" cy="419659"/>
            <a:chOff x="-5611575" y="3272950"/>
            <a:chExt cx="294600" cy="291450"/>
          </a:xfrm>
        </p:grpSpPr>
        <p:sp>
          <p:nvSpPr>
            <p:cNvPr id="8218" name="Google Shape;8218;p81"/>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81"/>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81"/>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81"/>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81"/>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3" name="Google Shape;8223;p81"/>
          <p:cNvGrpSpPr/>
          <p:nvPr/>
        </p:nvGrpSpPr>
        <p:grpSpPr>
          <a:xfrm>
            <a:off x="2471824" y="2205770"/>
            <a:ext cx="424195" cy="418507"/>
            <a:chOff x="-5613150" y="3632900"/>
            <a:chExt cx="294600" cy="290650"/>
          </a:xfrm>
        </p:grpSpPr>
        <p:sp>
          <p:nvSpPr>
            <p:cNvPr id="8224" name="Google Shape;8224;p81"/>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1"/>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6" name="Google Shape;8226;p81"/>
          <p:cNvGrpSpPr/>
          <p:nvPr/>
        </p:nvGrpSpPr>
        <p:grpSpPr>
          <a:xfrm>
            <a:off x="5155210" y="1689438"/>
            <a:ext cx="434634" cy="419227"/>
            <a:chOff x="-3768700" y="3253275"/>
            <a:chExt cx="301850" cy="291150"/>
          </a:xfrm>
        </p:grpSpPr>
        <p:sp>
          <p:nvSpPr>
            <p:cNvPr id="8227" name="Google Shape;8227;p81"/>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81"/>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81"/>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0" name="Google Shape;8230;p81"/>
          <p:cNvGrpSpPr/>
          <p:nvPr/>
        </p:nvGrpSpPr>
        <p:grpSpPr>
          <a:xfrm>
            <a:off x="5159293" y="2217090"/>
            <a:ext cx="426462" cy="395865"/>
            <a:chOff x="-3808700" y="3628950"/>
            <a:chExt cx="296175" cy="274925"/>
          </a:xfrm>
        </p:grpSpPr>
        <p:sp>
          <p:nvSpPr>
            <p:cNvPr id="8231" name="Google Shape;8231;p81"/>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81"/>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81"/>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4" name="Google Shape;8234;p81"/>
          <p:cNvGrpSpPr/>
          <p:nvPr/>
        </p:nvGrpSpPr>
        <p:grpSpPr>
          <a:xfrm>
            <a:off x="5224504" y="2756412"/>
            <a:ext cx="419443" cy="420487"/>
            <a:chOff x="-3771675" y="3971775"/>
            <a:chExt cx="291300" cy="292025"/>
          </a:xfrm>
        </p:grpSpPr>
        <p:sp>
          <p:nvSpPr>
            <p:cNvPr id="8235" name="Google Shape;8235;p81"/>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81"/>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81"/>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81"/>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81"/>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0" name="Google Shape;8240;p81"/>
          <p:cNvGrpSpPr/>
          <p:nvPr/>
        </p:nvGrpSpPr>
        <p:grpSpPr>
          <a:xfrm>
            <a:off x="7885948" y="1716461"/>
            <a:ext cx="420271" cy="320774"/>
            <a:chOff x="-1951475" y="3273100"/>
            <a:chExt cx="291875" cy="222775"/>
          </a:xfrm>
        </p:grpSpPr>
        <p:sp>
          <p:nvSpPr>
            <p:cNvPr id="8241" name="Google Shape;8241;p81"/>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81"/>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81"/>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4" name="Google Shape;8244;p81"/>
          <p:cNvGrpSpPr/>
          <p:nvPr/>
        </p:nvGrpSpPr>
        <p:grpSpPr>
          <a:xfrm>
            <a:off x="7883429" y="2205191"/>
            <a:ext cx="425310" cy="419659"/>
            <a:chOff x="-1951475" y="3597450"/>
            <a:chExt cx="295375" cy="291450"/>
          </a:xfrm>
        </p:grpSpPr>
        <p:sp>
          <p:nvSpPr>
            <p:cNvPr id="8245" name="Google Shape;8245;p81"/>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81"/>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81"/>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1"/>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9" name="Google Shape;8249;p81"/>
          <p:cNvGrpSpPr/>
          <p:nvPr/>
        </p:nvGrpSpPr>
        <p:grpSpPr>
          <a:xfrm>
            <a:off x="7885680" y="2756825"/>
            <a:ext cx="444605" cy="419659"/>
            <a:chOff x="-1960150" y="3956600"/>
            <a:chExt cx="308775" cy="291450"/>
          </a:xfrm>
        </p:grpSpPr>
        <p:sp>
          <p:nvSpPr>
            <p:cNvPr id="8250" name="Google Shape;8250;p81"/>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81"/>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2" name="Google Shape;8252;p81"/>
          <p:cNvGrpSpPr/>
          <p:nvPr/>
        </p:nvGrpSpPr>
        <p:grpSpPr>
          <a:xfrm>
            <a:off x="1939718" y="3307636"/>
            <a:ext cx="420775" cy="420775"/>
            <a:chOff x="-804700" y="3226500"/>
            <a:chExt cx="292225" cy="292225"/>
          </a:xfrm>
        </p:grpSpPr>
        <p:sp>
          <p:nvSpPr>
            <p:cNvPr id="8253" name="Google Shape;8253;p81"/>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81"/>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81"/>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1"/>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1"/>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81"/>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81"/>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0" name="Google Shape;8260;p81"/>
          <p:cNvGrpSpPr/>
          <p:nvPr/>
        </p:nvGrpSpPr>
        <p:grpSpPr>
          <a:xfrm>
            <a:off x="3019809" y="1688647"/>
            <a:ext cx="420775" cy="420811"/>
            <a:chOff x="-5251625" y="3272950"/>
            <a:chExt cx="292225" cy="292250"/>
          </a:xfrm>
        </p:grpSpPr>
        <p:sp>
          <p:nvSpPr>
            <p:cNvPr id="8261" name="Google Shape;8261;p81"/>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81"/>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1"/>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4" name="Google Shape;8264;p81"/>
          <p:cNvGrpSpPr/>
          <p:nvPr/>
        </p:nvGrpSpPr>
        <p:grpSpPr>
          <a:xfrm>
            <a:off x="3032265" y="2756270"/>
            <a:ext cx="419659" cy="420775"/>
            <a:chOff x="-5251625" y="3991275"/>
            <a:chExt cx="291450" cy="292225"/>
          </a:xfrm>
        </p:grpSpPr>
        <p:sp>
          <p:nvSpPr>
            <p:cNvPr id="8265" name="Google Shape;8265;p81"/>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81"/>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81"/>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81"/>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81"/>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0" name="Google Shape;8270;p81"/>
          <p:cNvGrpSpPr/>
          <p:nvPr/>
        </p:nvGrpSpPr>
        <p:grpSpPr>
          <a:xfrm>
            <a:off x="5772848" y="1689240"/>
            <a:ext cx="319874" cy="419623"/>
            <a:chOff x="-3365275" y="3253275"/>
            <a:chExt cx="222150" cy="291425"/>
          </a:xfrm>
        </p:grpSpPr>
        <p:sp>
          <p:nvSpPr>
            <p:cNvPr id="8271" name="Google Shape;8271;p81"/>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81"/>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81"/>
          <p:cNvGrpSpPr/>
          <p:nvPr/>
        </p:nvGrpSpPr>
        <p:grpSpPr>
          <a:xfrm>
            <a:off x="1933980" y="1689799"/>
            <a:ext cx="420811" cy="418507"/>
            <a:chOff x="-5971525" y="3273750"/>
            <a:chExt cx="292250" cy="290650"/>
          </a:xfrm>
        </p:grpSpPr>
        <p:sp>
          <p:nvSpPr>
            <p:cNvPr id="8274" name="Google Shape;8274;p81"/>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1"/>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6" name="Google Shape;8276;p81"/>
          <p:cNvGrpSpPr/>
          <p:nvPr/>
        </p:nvGrpSpPr>
        <p:grpSpPr>
          <a:xfrm>
            <a:off x="5746786" y="2204058"/>
            <a:ext cx="371998" cy="421927"/>
            <a:chOff x="-3383375" y="3611625"/>
            <a:chExt cx="258350" cy="293025"/>
          </a:xfrm>
        </p:grpSpPr>
        <p:sp>
          <p:nvSpPr>
            <p:cNvPr id="8277" name="Google Shape;8277;p81"/>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81"/>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9" name="Google Shape;8279;p81"/>
          <p:cNvGrpSpPr/>
          <p:nvPr/>
        </p:nvGrpSpPr>
        <p:grpSpPr>
          <a:xfrm>
            <a:off x="5809135" y="2756826"/>
            <a:ext cx="271097" cy="419659"/>
            <a:chOff x="-3347950" y="3971575"/>
            <a:chExt cx="188275" cy="291450"/>
          </a:xfrm>
        </p:grpSpPr>
        <p:sp>
          <p:nvSpPr>
            <p:cNvPr id="8280" name="Google Shape;8280;p81"/>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81"/>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81"/>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81"/>
          <p:cNvGrpSpPr/>
          <p:nvPr/>
        </p:nvGrpSpPr>
        <p:grpSpPr>
          <a:xfrm>
            <a:off x="858994" y="3307061"/>
            <a:ext cx="371998" cy="421927"/>
            <a:chOff x="-1575775" y="3238300"/>
            <a:chExt cx="258350" cy="293025"/>
          </a:xfrm>
        </p:grpSpPr>
        <p:sp>
          <p:nvSpPr>
            <p:cNvPr id="8284" name="Google Shape;8284;p81"/>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81"/>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81"/>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81"/>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81"/>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9" name="Google Shape;8289;p81"/>
          <p:cNvGrpSpPr/>
          <p:nvPr/>
        </p:nvGrpSpPr>
        <p:grpSpPr>
          <a:xfrm>
            <a:off x="4153362" y="3318663"/>
            <a:ext cx="421927" cy="399248"/>
            <a:chOff x="-1592325" y="3957400"/>
            <a:chExt cx="293025" cy="277275"/>
          </a:xfrm>
        </p:grpSpPr>
        <p:sp>
          <p:nvSpPr>
            <p:cNvPr id="8290" name="Google Shape;8290;p81"/>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81"/>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81"/>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81"/>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4" name="Google Shape;8294;p81"/>
          <p:cNvGrpSpPr/>
          <p:nvPr/>
        </p:nvGrpSpPr>
        <p:grpSpPr>
          <a:xfrm>
            <a:off x="3640232" y="3310744"/>
            <a:ext cx="369730" cy="420775"/>
            <a:chOff x="-778700" y="3612425"/>
            <a:chExt cx="256775" cy="292225"/>
          </a:xfrm>
        </p:grpSpPr>
        <p:sp>
          <p:nvSpPr>
            <p:cNvPr id="8295" name="Google Shape;8295;p81"/>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81"/>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81"/>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81"/>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81"/>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81"/>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1" name="Google Shape;8301;p81"/>
          <p:cNvGrpSpPr/>
          <p:nvPr/>
        </p:nvGrpSpPr>
        <p:grpSpPr>
          <a:xfrm>
            <a:off x="6111733" y="3828305"/>
            <a:ext cx="340731" cy="387641"/>
            <a:chOff x="7728464" y="1561258"/>
            <a:chExt cx="349719" cy="397866"/>
          </a:xfrm>
        </p:grpSpPr>
        <p:sp>
          <p:nvSpPr>
            <p:cNvPr id="8302" name="Google Shape;8302;p81"/>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81"/>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4" name="Google Shape;8304;p81"/>
          <p:cNvGrpSpPr/>
          <p:nvPr/>
        </p:nvGrpSpPr>
        <p:grpSpPr>
          <a:xfrm>
            <a:off x="4034702" y="3828305"/>
            <a:ext cx="387681" cy="387641"/>
            <a:chOff x="5611350" y="1561258"/>
            <a:chExt cx="397907" cy="397866"/>
          </a:xfrm>
        </p:grpSpPr>
        <p:sp>
          <p:nvSpPr>
            <p:cNvPr id="8305" name="Google Shape;8305;p81"/>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81"/>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81"/>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81"/>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9" name="Google Shape;8309;p81"/>
          <p:cNvGrpSpPr/>
          <p:nvPr/>
        </p:nvGrpSpPr>
        <p:grpSpPr>
          <a:xfrm>
            <a:off x="4553987" y="3925571"/>
            <a:ext cx="387610" cy="193109"/>
            <a:chOff x="6140660" y="1661097"/>
            <a:chExt cx="397835" cy="198202"/>
          </a:xfrm>
        </p:grpSpPr>
        <p:sp>
          <p:nvSpPr>
            <p:cNvPr id="8310" name="Google Shape;8310;p81"/>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81"/>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81"/>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81"/>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81"/>
          <p:cNvGrpSpPr/>
          <p:nvPr/>
        </p:nvGrpSpPr>
        <p:grpSpPr>
          <a:xfrm>
            <a:off x="5073202" y="3828305"/>
            <a:ext cx="387681" cy="387641"/>
            <a:chOff x="6669907" y="1561258"/>
            <a:chExt cx="397907" cy="397866"/>
          </a:xfrm>
        </p:grpSpPr>
        <p:sp>
          <p:nvSpPr>
            <p:cNvPr id="8315" name="Google Shape;8315;p81"/>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81"/>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81"/>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81"/>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81"/>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0" name="Google Shape;8320;p81"/>
          <p:cNvGrpSpPr/>
          <p:nvPr/>
        </p:nvGrpSpPr>
        <p:grpSpPr>
          <a:xfrm>
            <a:off x="5592488" y="3828305"/>
            <a:ext cx="387641" cy="387641"/>
            <a:chOff x="7199196" y="1561258"/>
            <a:chExt cx="397866" cy="397866"/>
          </a:xfrm>
        </p:grpSpPr>
        <p:sp>
          <p:nvSpPr>
            <p:cNvPr id="8321" name="Google Shape;8321;p81"/>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81"/>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81"/>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4" name="Google Shape;8324;p81"/>
          <p:cNvGrpSpPr/>
          <p:nvPr/>
        </p:nvGrpSpPr>
        <p:grpSpPr>
          <a:xfrm>
            <a:off x="1958433" y="3885842"/>
            <a:ext cx="387681" cy="272572"/>
            <a:chOff x="3386036" y="1746339"/>
            <a:chExt cx="397907" cy="279762"/>
          </a:xfrm>
        </p:grpSpPr>
        <p:sp>
          <p:nvSpPr>
            <p:cNvPr id="8325" name="Google Shape;8325;p81"/>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81"/>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7" name="Google Shape;8327;p81"/>
          <p:cNvGrpSpPr/>
          <p:nvPr/>
        </p:nvGrpSpPr>
        <p:grpSpPr>
          <a:xfrm>
            <a:off x="2483722" y="2756270"/>
            <a:ext cx="424195" cy="420775"/>
            <a:chOff x="-5613150" y="3991275"/>
            <a:chExt cx="294600" cy="292225"/>
          </a:xfrm>
        </p:grpSpPr>
        <p:sp>
          <p:nvSpPr>
            <p:cNvPr id="8328" name="Google Shape;8328;p81"/>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81"/>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81"/>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81"/>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81"/>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81"/>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81"/>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81"/>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81"/>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7" name="Google Shape;8337;p81"/>
          <p:cNvGrpSpPr/>
          <p:nvPr/>
        </p:nvGrpSpPr>
        <p:grpSpPr>
          <a:xfrm>
            <a:off x="2996130" y="3828288"/>
            <a:ext cx="387681" cy="387681"/>
            <a:chOff x="4417380" y="1687279"/>
            <a:chExt cx="397907" cy="397907"/>
          </a:xfrm>
        </p:grpSpPr>
        <p:sp>
          <p:nvSpPr>
            <p:cNvPr id="8338" name="Google Shape;8338;p81"/>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81"/>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81"/>
          <p:cNvGrpSpPr/>
          <p:nvPr/>
        </p:nvGrpSpPr>
        <p:grpSpPr>
          <a:xfrm>
            <a:off x="7942611" y="3308537"/>
            <a:ext cx="387661" cy="387661"/>
            <a:chOff x="2869999" y="1687279"/>
            <a:chExt cx="397887" cy="397887"/>
          </a:xfrm>
        </p:grpSpPr>
        <p:sp>
          <p:nvSpPr>
            <p:cNvPr id="8341" name="Google Shape;8341;p81"/>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81"/>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3" name="Google Shape;8343;p81"/>
          <p:cNvGrpSpPr/>
          <p:nvPr/>
        </p:nvGrpSpPr>
        <p:grpSpPr>
          <a:xfrm>
            <a:off x="2477718" y="3828664"/>
            <a:ext cx="386807" cy="386929"/>
            <a:chOff x="3902887" y="1687655"/>
            <a:chExt cx="397010" cy="397135"/>
          </a:xfrm>
        </p:grpSpPr>
        <p:sp>
          <p:nvSpPr>
            <p:cNvPr id="8344" name="Google Shape;8344;p81"/>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81"/>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6" name="Google Shape;8346;p81"/>
          <p:cNvGrpSpPr/>
          <p:nvPr/>
        </p:nvGrpSpPr>
        <p:grpSpPr>
          <a:xfrm>
            <a:off x="3515416" y="3828288"/>
            <a:ext cx="387681" cy="387681"/>
            <a:chOff x="4933458" y="1687279"/>
            <a:chExt cx="397907" cy="397907"/>
          </a:xfrm>
        </p:grpSpPr>
        <p:sp>
          <p:nvSpPr>
            <p:cNvPr id="8347" name="Google Shape;8347;p81"/>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1"/>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9" name="Google Shape;8349;p81"/>
          <p:cNvGrpSpPr/>
          <p:nvPr/>
        </p:nvGrpSpPr>
        <p:grpSpPr>
          <a:xfrm>
            <a:off x="6348367" y="3308537"/>
            <a:ext cx="387661" cy="387661"/>
            <a:chOff x="1379798" y="1723250"/>
            <a:chExt cx="397887" cy="397887"/>
          </a:xfrm>
        </p:grpSpPr>
        <p:sp>
          <p:nvSpPr>
            <p:cNvPr id="8350" name="Google Shape;8350;p8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8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8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4" name="Google Shape;8354;p81"/>
          <p:cNvGrpSpPr/>
          <p:nvPr/>
        </p:nvGrpSpPr>
        <p:grpSpPr>
          <a:xfrm>
            <a:off x="5286246" y="3308537"/>
            <a:ext cx="387681" cy="387661"/>
            <a:chOff x="266768" y="1721375"/>
            <a:chExt cx="397907" cy="397887"/>
          </a:xfrm>
        </p:grpSpPr>
        <p:sp>
          <p:nvSpPr>
            <p:cNvPr id="8355" name="Google Shape;8355;p8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8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7" name="Google Shape;8357;p81"/>
          <p:cNvGrpSpPr/>
          <p:nvPr/>
        </p:nvGrpSpPr>
        <p:grpSpPr>
          <a:xfrm>
            <a:off x="5817327" y="3308537"/>
            <a:ext cx="387641" cy="387661"/>
            <a:chOff x="864491" y="1723250"/>
            <a:chExt cx="397866" cy="397887"/>
          </a:xfrm>
        </p:grpSpPr>
        <p:sp>
          <p:nvSpPr>
            <p:cNvPr id="8358" name="Google Shape;8358;p8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8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8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61" name="Google Shape;8361;p81"/>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62" name="Google Shape;8362;p81"/>
          <p:cNvGrpSpPr/>
          <p:nvPr/>
        </p:nvGrpSpPr>
        <p:grpSpPr>
          <a:xfrm>
            <a:off x="3016407" y="2204348"/>
            <a:ext cx="427578" cy="421351"/>
            <a:chOff x="-5254775" y="3631325"/>
            <a:chExt cx="296950" cy="292625"/>
          </a:xfrm>
        </p:grpSpPr>
        <p:sp>
          <p:nvSpPr>
            <p:cNvPr id="8363" name="Google Shape;8363;p81"/>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81"/>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1"/>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81"/>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81"/>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81"/>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81"/>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0" name="Google Shape;8370;p81"/>
          <p:cNvGrpSpPr/>
          <p:nvPr/>
        </p:nvGrpSpPr>
        <p:grpSpPr>
          <a:xfrm>
            <a:off x="7411672" y="3308924"/>
            <a:ext cx="387539" cy="386888"/>
            <a:chOff x="2408992" y="1722875"/>
            <a:chExt cx="397761" cy="397093"/>
          </a:xfrm>
        </p:grpSpPr>
        <p:sp>
          <p:nvSpPr>
            <p:cNvPr id="8371" name="Google Shape;8371;p81"/>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81"/>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3" name="Google Shape;8373;p81"/>
          <p:cNvGrpSpPr/>
          <p:nvPr/>
        </p:nvGrpSpPr>
        <p:grpSpPr>
          <a:xfrm>
            <a:off x="2503892" y="3309051"/>
            <a:ext cx="423079" cy="424159"/>
            <a:chOff x="-1591550" y="3597475"/>
            <a:chExt cx="293825" cy="294575"/>
          </a:xfrm>
        </p:grpSpPr>
        <p:sp>
          <p:nvSpPr>
            <p:cNvPr id="8374" name="Google Shape;8374;p81"/>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81"/>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1"/>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80"/>
        <p:cNvGrpSpPr/>
        <p:nvPr/>
      </p:nvGrpSpPr>
      <p:grpSpPr>
        <a:xfrm>
          <a:off x="0" y="0"/>
          <a:ext cx="0" cy="0"/>
          <a:chOff x="0" y="0"/>
          <a:chExt cx="0" cy="0"/>
        </a:xfrm>
      </p:grpSpPr>
      <p:pic>
        <p:nvPicPr>
          <p:cNvPr id="8381" name="Google Shape;8381;p82">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52"/>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The Process</a:t>
            </a:r>
            <a:endParaRPr dirty="0"/>
          </a:p>
        </p:txBody>
      </p:sp>
      <p:sp>
        <p:nvSpPr>
          <p:cNvPr id="50" name="Google Shape;3781;p37"/>
          <p:cNvSpPr/>
          <p:nvPr/>
        </p:nvSpPr>
        <p:spPr>
          <a:xfrm>
            <a:off x="836340" y="1574605"/>
            <a:ext cx="7747466" cy="3005779"/>
          </a:xfrm>
          <a:custGeom>
            <a:avLst/>
            <a:gdLst/>
            <a:ahLst/>
            <a:cxnLst/>
            <a:rect l="l" t="t" r="r" b="b"/>
            <a:pathLst>
              <a:path w="243631" h="100201" extrusionOk="0">
                <a:moveTo>
                  <a:pt x="91619" y="0"/>
                </a:moveTo>
                <a:cubicBezTo>
                  <a:pt x="71731" y="0"/>
                  <a:pt x="55580" y="16183"/>
                  <a:pt x="55580" y="36039"/>
                </a:cubicBezTo>
                <a:lnTo>
                  <a:pt x="55580" y="64478"/>
                </a:lnTo>
                <a:cubicBezTo>
                  <a:pt x="55580" y="75531"/>
                  <a:pt x="46586" y="84556"/>
                  <a:pt x="35501" y="84556"/>
                </a:cubicBezTo>
                <a:cubicBezTo>
                  <a:pt x="24449" y="84556"/>
                  <a:pt x="15423" y="75531"/>
                  <a:pt x="15423" y="64478"/>
                </a:cubicBezTo>
                <a:lnTo>
                  <a:pt x="15423" y="8456"/>
                </a:lnTo>
                <a:lnTo>
                  <a:pt x="0" y="8456"/>
                </a:lnTo>
                <a:lnTo>
                  <a:pt x="0" y="64478"/>
                </a:lnTo>
                <a:cubicBezTo>
                  <a:pt x="0" y="84049"/>
                  <a:pt x="15930" y="99979"/>
                  <a:pt x="35501" y="99979"/>
                </a:cubicBezTo>
                <a:cubicBezTo>
                  <a:pt x="55073" y="99979"/>
                  <a:pt x="71002" y="84049"/>
                  <a:pt x="71002" y="64478"/>
                </a:cubicBezTo>
                <a:lnTo>
                  <a:pt x="71002" y="36039"/>
                </a:lnTo>
                <a:cubicBezTo>
                  <a:pt x="71002" y="24702"/>
                  <a:pt x="80250" y="15455"/>
                  <a:pt x="91619" y="15455"/>
                </a:cubicBezTo>
                <a:cubicBezTo>
                  <a:pt x="102988" y="15455"/>
                  <a:pt x="112236" y="24702"/>
                  <a:pt x="112236" y="36039"/>
                </a:cubicBezTo>
                <a:lnTo>
                  <a:pt x="112236" y="63338"/>
                </a:lnTo>
                <a:cubicBezTo>
                  <a:pt x="112236" y="83669"/>
                  <a:pt x="128767" y="100201"/>
                  <a:pt x="149067" y="100201"/>
                </a:cubicBezTo>
                <a:cubicBezTo>
                  <a:pt x="169398" y="100201"/>
                  <a:pt x="185929" y="83669"/>
                  <a:pt x="185929" y="63338"/>
                </a:cubicBezTo>
                <a:lnTo>
                  <a:pt x="185929" y="36578"/>
                </a:lnTo>
                <a:cubicBezTo>
                  <a:pt x="185929" y="24924"/>
                  <a:pt x="195398" y="15455"/>
                  <a:pt x="207053" y="15455"/>
                </a:cubicBezTo>
                <a:cubicBezTo>
                  <a:pt x="218707" y="15455"/>
                  <a:pt x="228208" y="24924"/>
                  <a:pt x="228208" y="36578"/>
                </a:cubicBezTo>
                <a:lnTo>
                  <a:pt x="228208" y="80756"/>
                </a:lnTo>
                <a:lnTo>
                  <a:pt x="243630" y="80756"/>
                </a:lnTo>
                <a:lnTo>
                  <a:pt x="243630" y="36578"/>
                </a:lnTo>
                <a:cubicBezTo>
                  <a:pt x="243630" y="16405"/>
                  <a:pt x="227226" y="0"/>
                  <a:pt x="207053" y="0"/>
                </a:cubicBezTo>
                <a:cubicBezTo>
                  <a:pt x="186880" y="0"/>
                  <a:pt x="170475" y="16405"/>
                  <a:pt x="170475" y="36578"/>
                </a:cubicBezTo>
                <a:lnTo>
                  <a:pt x="170475" y="63338"/>
                </a:lnTo>
                <a:cubicBezTo>
                  <a:pt x="170475" y="75150"/>
                  <a:pt x="160879" y="84746"/>
                  <a:pt x="149067" y="84746"/>
                </a:cubicBezTo>
                <a:cubicBezTo>
                  <a:pt x="137254" y="84746"/>
                  <a:pt x="127658" y="75150"/>
                  <a:pt x="127658" y="63338"/>
                </a:cubicBezTo>
                <a:lnTo>
                  <a:pt x="127658" y="36039"/>
                </a:lnTo>
                <a:cubicBezTo>
                  <a:pt x="127658" y="16183"/>
                  <a:pt x="111507" y="0"/>
                  <a:pt x="91619" y="0"/>
                </a:cubicBezTo>
                <a:close/>
              </a:path>
            </a:pathLst>
          </a:custGeom>
          <a:noFill/>
          <a:ln w="19050" cap="flat" cmpd="sng">
            <a:solidFill>
              <a:srgbClr val="E0E0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861;p37"/>
          <p:cNvSpPr/>
          <p:nvPr/>
        </p:nvSpPr>
        <p:spPr>
          <a:xfrm>
            <a:off x="7833524" y="3588910"/>
            <a:ext cx="1015151" cy="895297"/>
          </a:xfrm>
          <a:custGeom>
            <a:avLst/>
            <a:gdLst/>
            <a:ahLst/>
            <a:cxnLst/>
            <a:rect l="l" t="t" r="r" b="b"/>
            <a:pathLst>
              <a:path w="31923" h="28154" extrusionOk="0">
                <a:moveTo>
                  <a:pt x="15961" y="0"/>
                </a:moveTo>
                <a:cubicBezTo>
                  <a:pt x="14208" y="0"/>
                  <a:pt x="12427" y="331"/>
                  <a:pt x="10704" y="1030"/>
                </a:cubicBezTo>
                <a:cubicBezTo>
                  <a:pt x="3484" y="3911"/>
                  <a:pt x="0" y="12114"/>
                  <a:pt x="2882" y="19334"/>
                </a:cubicBezTo>
                <a:cubicBezTo>
                  <a:pt x="5097" y="24824"/>
                  <a:pt x="10370" y="28154"/>
                  <a:pt x="15930" y="28154"/>
                </a:cubicBezTo>
                <a:cubicBezTo>
                  <a:pt x="17683" y="28154"/>
                  <a:pt x="19464" y="27823"/>
                  <a:pt x="21187" y="27125"/>
                </a:cubicBezTo>
                <a:cubicBezTo>
                  <a:pt x="28407" y="24243"/>
                  <a:pt x="31922" y="16041"/>
                  <a:pt x="29009" y="8820"/>
                </a:cubicBezTo>
                <a:cubicBezTo>
                  <a:pt x="26794" y="3330"/>
                  <a:pt x="21521" y="0"/>
                  <a:pt x="15961"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901;p37"/>
          <p:cNvSpPr/>
          <p:nvPr/>
        </p:nvSpPr>
        <p:spPr>
          <a:xfrm>
            <a:off x="1799092" y="3355721"/>
            <a:ext cx="330370" cy="298856"/>
          </a:xfrm>
          <a:custGeom>
            <a:avLst/>
            <a:gdLst/>
            <a:ahLst/>
            <a:cxnLst/>
            <a:rect l="l" t="t" r="r" b="b"/>
            <a:pathLst>
              <a:path w="10389" h="9398" extrusionOk="0">
                <a:moveTo>
                  <a:pt x="5185" y="0"/>
                </a:moveTo>
                <a:cubicBezTo>
                  <a:pt x="4027" y="0"/>
                  <a:pt x="2866" y="429"/>
                  <a:pt x="1964" y="1300"/>
                </a:cubicBezTo>
                <a:cubicBezTo>
                  <a:pt x="64" y="3106"/>
                  <a:pt x="1" y="6051"/>
                  <a:pt x="1806" y="7951"/>
                </a:cubicBezTo>
                <a:cubicBezTo>
                  <a:pt x="2720" y="8914"/>
                  <a:pt x="3953" y="9397"/>
                  <a:pt x="5189" y="9397"/>
                </a:cubicBezTo>
                <a:cubicBezTo>
                  <a:pt x="6353" y="9397"/>
                  <a:pt x="7519" y="8969"/>
                  <a:pt x="8425" y="8109"/>
                </a:cubicBezTo>
                <a:cubicBezTo>
                  <a:pt x="10325" y="6304"/>
                  <a:pt x="10388" y="3327"/>
                  <a:pt x="8583" y="1459"/>
                </a:cubicBezTo>
                <a:cubicBezTo>
                  <a:pt x="7666" y="492"/>
                  <a:pt x="6427" y="0"/>
                  <a:pt x="5185" y="0"/>
                </a:cubicBezTo>
                <a:close/>
              </a:path>
            </a:pathLst>
          </a:custGeom>
          <a:solidFill>
            <a:srgbClr val="3047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Fira Sans"/>
                <a:ea typeface="Fira Sans"/>
                <a:cs typeface="Fira Sans"/>
                <a:sym typeface="Fira Sans"/>
              </a:rPr>
              <a:t>2</a:t>
            </a:r>
            <a:endParaRPr sz="1600">
              <a:solidFill>
                <a:srgbClr val="FFFFFF"/>
              </a:solidFill>
              <a:latin typeface="Fira Sans"/>
              <a:ea typeface="Fira Sans"/>
              <a:cs typeface="Fira Sans"/>
              <a:sym typeface="Fira Sans"/>
            </a:endParaRPr>
          </a:p>
        </p:txBody>
      </p:sp>
      <p:sp>
        <p:nvSpPr>
          <p:cNvPr id="171" name="Google Shape;3902;p37"/>
          <p:cNvSpPr/>
          <p:nvPr/>
        </p:nvSpPr>
        <p:spPr>
          <a:xfrm>
            <a:off x="5428617" y="3356103"/>
            <a:ext cx="330338" cy="298475"/>
          </a:xfrm>
          <a:custGeom>
            <a:avLst/>
            <a:gdLst/>
            <a:ahLst/>
            <a:cxnLst/>
            <a:rect l="l" t="t" r="r" b="b"/>
            <a:pathLst>
              <a:path w="10388" h="9386" extrusionOk="0">
                <a:moveTo>
                  <a:pt x="5195" y="1"/>
                </a:moveTo>
                <a:cubicBezTo>
                  <a:pt x="4027" y="1"/>
                  <a:pt x="2853" y="429"/>
                  <a:pt x="1932" y="1288"/>
                </a:cubicBezTo>
                <a:cubicBezTo>
                  <a:pt x="64" y="3094"/>
                  <a:pt x="0" y="6070"/>
                  <a:pt x="1774" y="7939"/>
                </a:cubicBezTo>
                <a:cubicBezTo>
                  <a:pt x="2704" y="8902"/>
                  <a:pt x="3945" y="9385"/>
                  <a:pt x="5185" y="9385"/>
                </a:cubicBezTo>
                <a:cubicBezTo>
                  <a:pt x="6352" y="9385"/>
                  <a:pt x="7518" y="8957"/>
                  <a:pt x="8424" y="8097"/>
                </a:cubicBezTo>
                <a:cubicBezTo>
                  <a:pt x="10293" y="6292"/>
                  <a:pt x="10388" y="3315"/>
                  <a:pt x="8583" y="1447"/>
                </a:cubicBezTo>
                <a:cubicBezTo>
                  <a:pt x="7669" y="484"/>
                  <a:pt x="6436" y="1"/>
                  <a:pt x="5195" y="1"/>
                </a:cubicBezTo>
                <a:close/>
              </a:path>
            </a:pathLst>
          </a:custGeom>
          <a:solidFill>
            <a:srgbClr val="3047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Fira Sans"/>
                <a:ea typeface="Fira Sans"/>
                <a:cs typeface="Fira Sans"/>
                <a:sym typeface="Fira Sans"/>
              </a:rPr>
              <a:t>4</a:t>
            </a:r>
            <a:endParaRPr sz="1600">
              <a:solidFill>
                <a:srgbClr val="FFFFFF"/>
              </a:solidFill>
              <a:latin typeface="Fira Sans"/>
              <a:ea typeface="Fira Sans"/>
              <a:cs typeface="Fira Sans"/>
              <a:sym typeface="Fira Sans"/>
            </a:endParaRPr>
          </a:p>
        </p:txBody>
      </p:sp>
      <p:sp>
        <p:nvSpPr>
          <p:cNvPr id="172" name="Google Shape;3903;p37"/>
          <p:cNvSpPr/>
          <p:nvPr/>
        </p:nvSpPr>
        <p:spPr>
          <a:xfrm>
            <a:off x="3591690" y="1241498"/>
            <a:ext cx="330370" cy="298984"/>
          </a:xfrm>
          <a:custGeom>
            <a:avLst/>
            <a:gdLst/>
            <a:ahLst/>
            <a:cxnLst/>
            <a:rect l="l" t="t" r="r" b="b"/>
            <a:pathLst>
              <a:path w="10389" h="9402" extrusionOk="0">
                <a:moveTo>
                  <a:pt x="5205" y="1"/>
                </a:moveTo>
                <a:cubicBezTo>
                  <a:pt x="4038" y="1"/>
                  <a:pt x="2871" y="437"/>
                  <a:pt x="1964" y="1312"/>
                </a:cubicBezTo>
                <a:cubicBezTo>
                  <a:pt x="96" y="3086"/>
                  <a:pt x="1" y="6063"/>
                  <a:pt x="1806" y="7931"/>
                </a:cubicBezTo>
                <a:cubicBezTo>
                  <a:pt x="2719" y="8910"/>
                  <a:pt x="3952" y="9401"/>
                  <a:pt x="5192" y="9401"/>
                </a:cubicBezTo>
                <a:cubicBezTo>
                  <a:pt x="6360" y="9401"/>
                  <a:pt x="7535" y="8965"/>
                  <a:pt x="8457" y="8090"/>
                </a:cubicBezTo>
                <a:cubicBezTo>
                  <a:pt x="10325" y="6316"/>
                  <a:pt x="10388" y="3339"/>
                  <a:pt x="8615" y="1471"/>
                </a:cubicBezTo>
                <a:cubicBezTo>
                  <a:pt x="7685" y="492"/>
                  <a:pt x="6445" y="1"/>
                  <a:pt x="5205" y="1"/>
                </a:cubicBezTo>
                <a:close/>
              </a:path>
            </a:pathLst>
          </a:custGeom>
          <a:solidFill>
            <a:srgbClr val="3047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Fira Sans"/>
                <a:ea typeface="Fira Sans"/>
                <a:cs typeface="Fira Sans"/>
                <a:sym typeface="Fira Sans"/>
              </a:rPr>
              <a:t>3</a:t>
            </a:r>
            <a:endParaRPr sz="1600">
              <a:solidFill>
                <a:srgbClr val="FFFFFF"/>
              </a:solidFill>
              <a:latin typeface="Fira Sans"/>
              <a:ea typeface="Fira Sans"/>
              <a:cs typeface="Fira Sans"/>
              <a:sym typeface="Fira Sans"/>
            </a:endParaRPr>
          </a:p>
        </p:txBody>
      </p:sp>
      <p:sp>
        <p:nvSpPr>
          <p:cNvPr id="173" name="Google Shape;3904;p37"/>
          <p:cNvSpPr/>
          <p:nvPr/>
        </p:nvSpPr>
        <p:spPr>
          <a:xfrm>
            <a:off x="7287677" y="1241880"/>
            <a:ext cx="329353" cy="298856"/>
          </a:xfrm>
          <a:custGeom>
            <a:avLst/>
            <a:gdLst/>
            <a:ahLst/>
            <a:cxnLst/>
            <a:rect l="l" t="t" r="r" b="b"/>
            <a:pathLst>
              <a:path w="10357" h="9398" extrusionOk="0">
                <a:moveTo>
                  <a:pt x="5157" y="0"/>
                </a:moveTo>
                <a:cubicBezTo>
                  <a:pt x="3995" y="0"/>
                  <a:pt x="2834" y="429"/>
                  <a:pt x="1932" y="1300"/>
                </a:cubicBezTo>
                <a:cubicBezTo>
                  <a:pt x="64" y="3074"/>
                  <a:pt x="0" y="6051"/>
                  <a:pt x="1774" y="7951"/>
                </a:cubicBezTo>
                <a:cubicBezTo>
                  <a:pt x="2704" y="8914"/>
                  <a:pt x="3945" y="9397"/>
                  <a:pt x="5185" y="9397"/>
                </a:cubicBezTo>
                <a:cubicBezTo>
                  <a:pt x="6352" y="9397"/>
                  <a:pt x="7519" y="8969"/>
                  <a:pt x="8424" y="8109"/>
                </a:cubicBezTo>
                <a:cubicBezTo>
                  <a:pt x="10293" y="6304"/>
                  <a:pt x="10356" y="3327"/>
                  <a:pt x="8583" y="1459"/>
                </a:cubicBezTo>
                <a:cubicBezTo>
                  <a:pt x="7649" y="492"/>
                  <a:pt x="6402" y="0"/>
                  <a:pt x="5157" y="0"/>
                </a:cubicBezTo>
                <a:close/>
              </a:path>
            </a:pathLst>
          </a:custGeom>
          <a:solidFill>
            <a:srgbClr val="3047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Fira Sans"/>
                <a:ea typeface="Fira Sans"/>
                <a:cs typeface="Fira Sans"/>
                <a:sym typeface="Fira Sans"/>
              </a:rPr>
              <a:t>5</a:t>
            </a:r>
            <a:endParaRPr sz="1600">
              <a:solidFill>
                <a:srgbClr val="FFFFFF"/>
              </a:solidFill>
              <a:latin typeface="Fira Sans"/>
              <a:ea typeface="Fira Sans"/>
              <a:cs typeface="Fira Sans"/>
              <a:sym typeface="Fira Sans"/>
            </a:endParaRPr>
          </a:p>
        </p:txBody>
      </p:sp>
      <p:sp>
        <p:nvSpPr>
          <p:cNvPr id="174" name="Google Shape;3905;p37"/>
          <p:cNvSpPr/>
          <p:nvPr/>
        </p:nvSpPr>
        <p:spPr>
          <a:xfrm>
            <a:off x="8181956" y="3356103"/>
            <a:ext cx="329353" cy="298856"/>
          </a:xfrm>
          <a:custGeom>
            <a:avLst/>
            <a:gdLst/>
            <a:ahLst/>
            <a:cxnLst/>
            <a:rect l="l" t="t" r="r" b="b"/>
            <a:pathLst>
              <a:path w="10357" h="9398" extrusionOk="0">
                <a:moveTo>
                  <a:pt x="5171" y="1"/>
                </a:moveTo>
                <a:cubicBezTo>
                  <a:pt x="4004" y="1"/>
                  <a:pt x="2838" y="429"/>
                  <a:pt x="1932" y="1288"/>
                </a:cubicBezTo>
                <a:cubicBezTo>
                  <a:pt x="64" y="3094"/>
                  <a:pt x="1" y="6070"/>
                  <a:pt x="1774" y="7939"/>
                </a:cubicBezTo>
                <a:cubicBezTo>
                  <a:pt x="2708" y="8905"/>
                  <a:pt x="3955" y="9397"/>
                  <a:pt x="5200" y="9397"/>
                </a:cubicBezTo>
                <a:cubicBezTo>
                  <a:pt x="6362" y="9397"/>
                  <a:pt x="7522" y="8969"/>
                  <a:pt x="8425" y="8097"/>
                </a:cubicBezTo>
                <a:cubicBezTo>
                  <a:pt x="10293" y="6324"/>
                  <a:pt x="10356" y="3347"/>
                  <a:pt x="8583" y="1447"/>
                </a:cubicBezTo>
                <a:cubicBezTo>
                  <a:pt x="7653" y="484"/>
                  <a:pt x="6412" y="1"/>
                  <a:pt x="5171" y="1"/>
                </a:cubicBezTo>
                <a:close/>
              </a:path>
            </a:pathLst>
          </a:custGeom>
          <a:solidFill>
            <a:srgbClr val="2228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Fira Sans"/>
                <a:ea typeface="Fira Sans"/>
                <a:cs typeface="Fira Sans"/>
                <a:sym typeface="Fira Sans"/>
              </a:rPr>
              <a:t>6</a:t>
            </a:r>
            <a:endParaRPr sz="1600">
              <a:solidFill>
                <a:srgbClr val="FFFFFF"/>
              </a:solidFill>
              <a:latin typeface="Fira Sans"/>
              <a:ea typeface="Fira Sans"/>
              <a:cs typeface="Fira Sans"/>
              <a:sym typeface="Fira Sans"/>
            </a:endParaRPr>
          </a:p>
        </p:txBody>
      </p:sp>
      <p:sp>
        <p:nvSpPr>
          <p:cNvPr id="175" name="Google Shape;3906;p37"/>
          <p:cNvSpPr/>
          <p:nvPr/>
        </p:nvSpPr>
        <p:spPr>
          <a:xfrm>
            <a:off x="1065943" y="3000261"/>
            <a:ext cx="6074" cy="376703"/>
          </a:xfrm>
          <a:custGeom>
            <a:avLst/>
            <a:gdLst/>
            <a:ahLst/>
            <a:cxnLst/>
            <a:rect l="l" t="t" r="r" b="b"/>
            <a:pathLst>
              <a:path w="191" h="11846" extrusionOk="0">
                <a:moveTo>
                  <a:pt x="1" y="1"/>
                </a:moveTo>
                <a:lnTo>
                  <a:pt x="1" y="11845"/>
                </a:lnTo>
                <a:lnTo>
                  <a:pt x="191" y="11845"/>
                </a:lnTo>
                <a:lnTo>
                  <a:pt x="19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907;p37"/>
          <p:cNvSpPr/>
          <p:nvPr/>
        </p:nvSpPr>
        <p:spPr>
          <a:xfrm>
            <a:off x="1043810" y="3351746"/>
            <a:ext cx="51389" cy="32245"/>
          </a:xfrm>
          <a:custGeom>
            <a:avLst/>
            <a:gdLst/>
            <a:ahLst/>
            <a:cxnLst/>
            <a:rect l="l" t="t" r="r" b="b"/>
            <a:pathLst>
              <a:path w="1616" h="1014" extrusionOk="0">
                <a:moveTo>
                  <a:pt x="159" y="0"/>
                </a:moveTo>
                <a:lnTo>
                  <a:pt x="0" y="127"/>
                </a:lnTo>
                <a:lnTo>
                  <a:pt x="792" y="1014"/>
                </a:lnTo>
                <a:lnTo>
                  <a:pt x="1615" y="127"/>
                </a:lnTo>
                <a:lnTo>
                  <a:pt x="1457" y="0"/>
                </a:lnTo>
                <a:lnTo>
                  <a:pt x="792" y="729"/>
                </a:lnTo>
                <a:lnTo>
                  <a:pt x="159"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908;p37"/>
          <p:cNvSpPr/>
          <p:nvPr/>
        </p:nvSpPr>
        <p:spPr>
          <a:xfrm>
            <a:off x="2856537" y="3005317"/>
            <a:ext cx="6074" cy="378674"/>
          </a:xfrm>
          <a:custGeom>
            <a:avLst/>
            <a:gdLst/>
            <a:ahLst/>
            <a:cxnLst/>
            <a:rect l="l" t="t" r="r" b="b"/>
            <a:pathLst>
              <a:path w="191" h="11908" extrusionOk="0">
                <a:moveTo>
                  <a:pt x="0" y="0"/>
                </a:moveTo>
                <a:lnTo>
                  <a:pt x="0" y="11908"/>
                </a:lnTo>
                <a:lnTo>
                  <a:pt x="191" y="11908"/>
                </a:lnTo>
                <a:lnTo>
                  <a:pt x="19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909;p37"/>
          <p:cNvSpPr/>
          <p:nvPr/>
        </p:nvSpPr>
        <p:spPr>
          <a:xfrm>
            <a:off x="2833387" y="2998257"/>
            <a:ext cx="51389" cy="32245"/>
          </a:xfrm>
          <a:custGeom>
            <a:avLst/>
            <a:gdLst/>
            <a:ahLst/>
            <a:cxnLst/>
            <a:rect l="l" t="t" r="r" b="b"/>
            <a:pathLst>
              <a:path w="1616" h="1014" extrusionOk="0">
                <a:moveTo>
                  <a:pt x="823" y="1"/>
                </a:moveTo>
                <a:lnTo>
                  <a:pt x="0" y="887"/>
                </a:lnTo>
                <a:lnTo>
                  <a:pt x="158" y="1014"/>
                </a:lnTo>
                <a:lnTo>
                  <a:pt x="823" y="317"/>
                </a:lnTo>
                <a:lnTo>
                  <a:pt x="1489" y="1014"/>
                </a:lnTo>
                <a:lnTo>
                  <a:pt x="1615" y="887"/>
                </a:lnTo>
                <a:lnTo>
                  <a:pt x="823"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910;p37"/>
          <p:cNvSpPr/>
          <p:nvPr/>
        </p:nvSpPr>
        <p:spPr>
          <a:xfrm>
            <a:off x="4652156" y="3000261"/>
            <a:ext cx="6074" cy="376703"/>
          </a:xfrm>
          <a:custGeom>
            <a:avLst/>
            <a:gdLst/>
            <a:ahLst/>
            <a:cxnLst/>
            <a:rect l="l" t="t" r="r" b="b"/>
            <a:pathLst>
              <a:path w="191" h="11846" extrusionOk="0">
                <a:moveTo>
                  <a:pt x="0" y="1"/>
                </a:moveTo>
                <a:lnTo>
                  <a:pt x="0" y="11845"/>
                </a:lnTo>
                <a:lnTo>
                  <a:pt x="190" y="11845"/>
                </a:lnTo>
                <a:lnTo>
                  <a:pt x="190"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911;p37"/>
          <p:cNvSpPr/>
          <p:nvPr/>
        </p:nvSpPr>
        <p:spPr>
          <a:xfrm>
            <a:off x="4629006" y="3351746"/>
            <a:ext cx="51389" cy="32245"/>
          </a:xfrm>
          <a:custGeom>
            <a:avLst/>
            <a:gdLst/>
            <a:ahLst/>
            <a:cxnLst/>
            <a:rect l="l" t="t" r="r" b="b"/>
            <a:pathLst>
              <a:path w="1616" h="1014" extrusionOk="0">
                <a:moveTo>
                  <a:pt x="158" y="0"/>
                </a:moveTo>
                <a:lnTo>
                  <a:pt x="0" y="127"/>
                </a:lnTo>
                <a:lnTo>
                  <a:pt x="823" y="1014"/>
                </a:lnTo>
                <a:lnTo>
                  <a:pt x="1615" y="127"/>
                </a:lnTo>
                <a:lnTo>
                  <a:pt x="1488" y="0"/>
                </a:lnTo>
                <a:lnTo>
                  <a:pt x="823" y="729"/>
                </a:lnTo>
                <a:lnTo>
                  <a:pt x="158"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912;p37"/>
          <p:cNvSpPr/>
          <p:nvPr/>
        </p:nvSpPr>
        <p:spPr>
          <a:xfrm>
            <a:off x="8343087" y="2893508"/>
            <a:ext cx="6074" cy="375685"/>
          </a:xfrm>
          <a:custGeom>
            <a:avLst/>
            <a:gdLst/>
            <a:ahLst/>
            <a:cxnLst/>
            <a:rect l="l" t="t" r="r" b="b"/>
            <a:pathLst>
              <a:path w="191" h="11814" extrusionOk="0">
                <a:moveTo>
                  <a:pt x="1" y="1"/>
                </a:moveTo>
                <a:lnTo>
                  <a:pt x="1" y="11813"/>
                </a:lnTo>
                <a:lnTo>
                  <a:pt x="191" y="11813"/>
                </a:lnTo>
                <a:lnTo>
                  <a:pt x="19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913;p37"/>
          <p:cNvSpPr/>
          <p:nvPr/>
        </p:nvSpPr>
        <p:spPr>
          <a:xfrm>
            <a:off x="8320922" y="3244993"/>
            <a:ext cx="51389" cy="31259"/>
          </a:xfrm>
          <a:custGeom>
            <a:avLst/>
            <a:gdLst/>
            <a:ahLst/>
            <a:cxnLst/>
            <a:rect l="l" t="t" r="r" b="b"/>
            <a:pathLst>
              <a:path w="1616" h="983" extrusionOk="0">
                <a:moveTo>
                  <a:pt x="159" y="0"/>
                </a:moveTo>
                <a:lnTo>
                  <a:pt x="1" y="127"/>
                </a:lnTo>
                <a:lnTo>
                  <a:pt x="793" y="982"/>
                </a:lnTo>
                <a:lnTo>
                  <a:pt x="1616" y="127"/>
                </a:lnTo>
                <a:lnTo>
                  <a:pt x="1458" y="0"/>
                </a:lnTo>
                <a:lnTo>
                  <a:pt x="793" y="697"/>
                </a:lnTo>
                <a:lnTo>
                  <a:pt x="159"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914;p37"/>
          <p:cNvSpPr/>
          <p:nvPr/>
        </p:nvSpPr>
        <p:spPr>
          <a:xfrm>
            <a:off x="6507177" y="3005317"/>
            <a:ext cx="6074" cy="378674"/>
          </a:xfrm>
          <a:custGeom>
            <a:avLst/>
            <a:gdLst/>
            <a:ahLst/>
            <a:cxnLst/>
            <a:rect l="l" t="t" r="r" b="b"/>
            <a:pathLst>
              <a:path w="191" h="11908" extrusionOk="0">
                <a:moveTo>
                  <a:pt x="1" y="0"/>
                </a:moveTo>
                <a:lnTo>
                  <a:pt x="1" y="11908"/>
                </a:lnTo>
                <a:lnTo>
                  <a:pt x="191" y="11908"/>
                </a:lnTo>
                <a:lnTo>
                  <a:pt x="19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915;p37"/>
          <p:cNvSpPr/>
          <p:nvPr/>
        </p:nvSpPr>
        <p:spPr>
          <a:xfrm>
            <a:off x="6485045" y="2998257"/>
            <a:ext cx="51389" cy="32245"/>
          </a:xfrm>
          <a:custGeom>
            <a:avLst/>
            <a:gdLst/>
            <a:ahLst/>
            <a:cxnLst/>
            <a:rect l="l" t="t" r="r" b="b"/>
            <a:pathLst>
              <a:path w="1616" h="1014" extrusionOk="0">
                <a:moveTo>
                  <a:pt x="792" y="1"/>
                </a:moveTo>
                <a:lnTo>
                  <a:pt x="0" y="887"/>
                </a:lnTo>
                <a:lnTo>
                  <a:pt x="127" y="1014"/>
                </a:lnTo>
                <a:lnTo>
                  <a:pt x="792" y="317"/>
                </a:lnTo>
                <a:lnTo>
                  <a:pt x="1457" y="1014"/>
                </a:lnTo>
                <a:lnTo>
                  <a:pt x="1615" y="887"/>
                </a:lnTo>
                <a:lnTo>
                  <a:pt x="79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917;p37"/>
          <p:cNvSpPr txBox="1"/>
          <p:nvPr/>
        </p:nvSpPr>
        <p:spPr>
          <a:xfrm>
            <a:off x="200111" y="2406886"/>
            <a:ext cx="1752263" cy="5667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1000"/>
              </a:spcBef>
              <a:spcAft>
                <a:spcPts val="1000"/>
              </a:spcAft>
              <a:buNone/>
            </a:pPr>
            <a:r>
              <a:rPr lang="en" sz="1100" b="1" dirty="0" smtClean="0">
                <a:latin typeface="Fira Sans"/>
                <a:ea typeface="Fira Sans"/>
                <a:cs typeface="Fira Sans"/>
                <a:sym typeface="Fira Sans"/>
              </a:rPr>
              <a:t>Data Collection</a:t>
            </a:r>
            <a:r>
              <a:rPr lang="en" sz="1100" dirty="0" smtClean="0">
                <a:latin typeface="Fira Sans"/>
                <a:ea typeface="Fira Sans"/>
                <a:cs typeface="Fira Sans"/>
                <a:sym typeface="Fira Sans"/>
              </a:rPr>
              <a:t>: From company’s areas to Data Lake</a:t>
            </a:r>
            <a:endParaRPr sz="1100" dirty="0">
              <a:latin typeface="Fira Sans"/>
              <a:ea typeface="Fira Sans"/>
              <a:cs typeface="Fira Sans"/>
              <a:sym typeface="Fira Sans"/>
            </a:endParaRPr>
          </a:p>
        </p:txBody>
      </p:sp>
      <p:sp>
        <p:nvSpPr>
          <p:cNvPr id="186" name="Google Shape;3918;p37"/>
          <p:cNvSpPr txBox="1"/>
          <p:nvPr/>
        </p:nvSpPr>
        <p:spPr>
          <a:xfrm>
            <a:off x="813438" y="4496796"/>
            <a:ext cx="2294070" cy="566700"/>
          </a:xfrm>
          <a:prstGeom prst="rect">
            <a:avLst/>
          </a:prstGeom>
          <a:noFill/>
          <a:ln>
            <a:noFill/>
          </a:ln>
        </p:spPr>
        <p:txBody>
          <a:bodyPr spcFirstLastPara="1" wrap="square" lIns="91425" tIns="91425" rIns="91425" bIns="91425" anchor="t" anchorCtr="0">
            <a:noAutofit/>
          </a:bodyPr>
          <a:lstStyle/>
          <a:p>
            <a:pPr algn="ctr"/>
            <a:r>
              <a:rPr lang="en-US" sz="1100" b="1" dirty="0" smtClean="0">
                <a:latin typeface="Fira Sans"/>
                <a:ea typeface="Fira Sans"/>
                <a:cs typeface="Fira Sans"/>
                <a:sym typeface="Fira Sans"/>
              </a:rPr>
              <a:t>Feature</a:t>
            </a:r>
            <a:r>
              <a:rPr lang="it-IT" sz="1100" b="1" dirty="0" smtClean="0">
                <a:latin typeface="Fira Sans"/>
                <a:ea typeface="Fira Sans"/>
                <a:cs typeface="Fira Sans"/>
                <a:sym typeface="Fira Sans"/>
              </a:rPr>
              <a:t> </a:t>
            </a:r>
            <a:r>
              <a:rPr lang="en-US" sz="1100" b="1" dirty="0" smtClean="0">
                <a:latin typeface="Fira Sans"/>
                <a:ea typeface="Fira Sans"/>
                <a:cs typeface="Fira Sans"/>
                <a:sym typeface="Fira Sans"/>
              </a:rPr>
              <a:t>Creation</a:t>
            </a:r>
            <a:r>
              <a:rPr lang="it-IT" sz="1100" dirty="0" smtClean="0">
                <a:latin typeface="Fira Sans"/>
                <a:ea typeface="Fira Sans"/>
                <a:cs typeface="Fira Sans"/>
                <a:sym typeface="Fira Sans"/>
              </a:rPr>
              <a:t>: </a:t>
            </a:r>
            <a:r>
              <a:rPr lang="en-US" sz="1100" dirty="0" smtClean="0">
                <a:solidFill>
                  <a:schemeClr val="dk1"/>
                </a:solidFill>
                <a:latin typeface="Montserrat"/>
                <a:ea typeface="Montserrat"/>
                <a:cs typeface="Montserrat"/>
                <a:sym typeface="Montserrat"/>
              </a:rPr>
              <a:t>Aggregate </a:t>
            </a:r>
            <a:r>
              <a:rPr lang="en-US" sz="1100" dirty="0">
                <a:solidFill>
                  <a:schemeClr val="dk1"/>
                </a:solidFill>
                <a:latin typeface="Montserrat"/>
                <a:ea typeface="Montserrat"/>
                <a:cs typeface="Montserrat"/>
                <a:sym typeface="Montserrat"/>
              </a:rPr>
              <a:t>collected data and create </a:t>
            </a:r>
            <a:r>
              <a:rPr lang="en-US" sz="1100" dirty="0" smtClean="0">
                <a:solidFill>
                  <a:schemeClr val="dk1"/>
                </a:solidFill>
                <a:latin typeface="Montserrat"/>
                <a:ea typeface="Montserrat"/>
                <a:cs typeface="Montserrat"/>
                <a:sym typeface="Montserrat"/>
              </a:rPr>
              <a:t>features</a:t>
            </a:r>
            <a:endParaRPr lang="en-US" sz="1100" dirty="0">
              <a:solidFill>
                <a:schemeClr val="dk1"/>
              </a:solidFill>
              <a:latin typeface="Montserrat"/>
              <a:ea typeface="Montserrat"/>
              <a:cs typeface="Montserrat"/>
              <a:sym typeface="Montserrat"/>
            </a:endParaRPr>
          </a:p>
        </p:txBody>
      </p:sp>
      <p:sp>
        <p:nvSpPr>
          <p:cNvPr id="187" name="Google Shape;3919;p37"/>
          <p:cNvSpPr txBox="1"/>
          <p:nvPr/>
        </p:nvSpPr>
        <p:spPr>
          <a:xfrm>
            <a:off x="2993208" y="2422125"/>
            <a:ext cx="1551978" cy="764749"/>
          </a:xfrm>
          <a:prstGeom prst="rect">
            <a:avLst/>
          </a:prstGeom>
          <a:noFill/>
          <a:ln>
            <a:noFill/>
          </a:ln>
        </p:spPr>
        <p:txBody>
          <a:bodyPr spcFirstLastPara="1" wrap="square" lIns="91425" tIns="91425" rIns="91425" bIns="91425" anchor="ctr" anchorCtr="0">
            <a:noAutofit/>
          </a:bodyPr>
          <a:lstStyle/>
          <a:p>
            <a:pPr algn="ctr"/>
            <a:r>
              <a:rPr lang="en" sz="1100" b="1" dirty="0" smtClean="0">
                <a:latin typeface="Fira Sans"/>
                <a:ea typeface="Fira Sans"/>
                <a:cs typeface="Fira Sans"/>
                <a:sym typeface="Fira Sans"/>
              </a:rPr>
              <a:t>Data </a:t>
            </a:r>
          </a:p>
          <a:p>
            <a:pPr algn="ctr"/>
            <a:r>
              <a:rPr lang="en" sz="1100" b="1" dirty="0" smtClean="0">
                <a:latin typeface="Fira Sans"/>
                <a:ea typeface="Fira Sans"/>
                <a:cs typeface="Fira Sans"/>
                <a:sym typeface="Fira Sans"/>
              </a:rPr>
              <a:t>Preprocessing</a:t>
            </a:r>
            <a:r>
              <a:rPr lang="en" sz="1100" dirty="0" smtClean="0">
                <a:latin typeface="Fira Sans"/>
                <a:ea typeface="Fira Sans"/>
                <a:cs typeface="Fira Sans"/>
                <a:sym typeface="Fira Sans"/>
              </a:rPr>
              <a:t>: </a:t>
            </a:r>
            <a:r>
              <a:rPr lang="en-US" sz="1100" dirty="0">
                <a:solidFill>
                  <a:schemeClr val="dk1"/>
                </a:solidFill>
                <a:latin typeface="Montserrat"/>
                <a:ea typeface="Montserrat"/>
                <a:cs typeface="Montserrat"/>
                <a:sym typeface="Montserrat"/>
              </a:rPr>
              <a:t>Format the data for modeling</a:t>
            </a:r>
          </a:p>
          <a:p>
            <a:pPr marL="0" lvl="0" indent="0" algn="ctr" rtl="0">
              <a:spcBef>
                <a:spcPts val="0"/>
              </a:spcBef>
              <a:spcAft>
                <a:spcPts val="0"/>
              </a:spcAft>
              <a:buNone/>
            </a:pPr>
            <a:endParaRPr sz="1100" dirty="0">
              <a:latin typeface="Fira Sans"/>
              <a:ea typeface="Fira Sans"/>
              <a:cs typeface="Fira Sans"/>
              <a:sym typeface="Fira Sans"/>
            </a:endParaRPr>
          </a:p>
        </p:txBody>
      </p:sp>
      <p:sp>
        <p:nvSpPr>
          <p:cNvPr id="188" name="Google Shape;3920;p37"/>
          <p:cNvSpPr txBox="1"/>
          <p:nvPr/>
        </p:nvSpPr>
        <p:spPr>
          <a:xfrm>
            <a:off x="6880133" y="2307826"/>
            <a:ext cx="1205400" cy="56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dirty="0" smtClean="0">
                <a:latin typeface="Fira Sans"/>
                <a:ea typeface="Fira Sans"/>
                <a:cs typeface="Fira Sans"/>
                <a:sym typeface="Fira Sans"/>
              </a:rPr>
              <a:t>Results</a:t>
            </a:r>
            <a:r>
              <a:rPr lang="en" sz="1100" dirty="0" smtClean="0">
                <a:latin typeface="Fira Sans"/>
                <a:ea typeface="Fira Sans"/>
                <a:cs typeface="Fira Sans"/>
                <a:sym typeface="Fira Sans"/>
              </a:rPr>
              <a:t>: Gathering all the results</a:t>
            </a:r>
            <a:endParaRPr sz="1100" dirty="0">
              <a:latin typeface="Fira Sans"/>
              <a:ea typeface="Fira Sans"/>
              <a:cs typeface="Fira Sans"/>
              <a:sym typeface="Fira Sans"/>
            </a:endParaRPr>
          </a:p>
        </p:txBody>
      </p:sp>
      <p:sp>
        <p:nvSpPr>
          <p:cNvPr id="189" name="Google Shape;3921;p37"/>
          <p:cNvSpPr txBox="1"/>
          <p:nvPr/>
        </p:nvSpPr>
        <p:spPr>
          <a:xfrm>
            <a:off x="4450069" y="4519656"/>
            <a:ext cx="2296587" cy="46993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b="1" dirty="0" smtClean="0">
                <a:latin typeface="Fira Sans"/>
                <a:ea typeface="Fira Sans"/>
                <a:cs typeface="Fira Sans"/>
                <a:sym typeface="Fira Sans"/>
              </a:rPr>
              <a:t>Modeling</a:t>
            </a:r>
            <a:r>
              <a:rPr lang="en-US" sz="1100" dirty="0" smtClean="0">
                <a:latin typeface="Fira Sans"/>
                <a:ea typeface="Fira Sans"/>
                <a:cs typeface="Fira Sans"/>
                <a:sym typeface="Fira Sans"/>
              </a:rPr>
              <a:t>: Building predictive models</a:t>
            </a:r>
            <a:endParaRPr lang="en-US" sz="1100" dirty="0">
              <a:latin typeface="Fira Sans"/>
              <a:ea typeface="Fira Sans"/>
              <a:cs typeface="Fira Sans"/>
              <a:sym typeface="Fira Sans"/>
            </a:endParaRPr>
          </a:p>
        </p:txBody>
      </p:sp>
      <p:grpSp>
        <p:nvGrpSpPr>
          <p:cNvPr id="3" name="Group 2"/>
          <p:cNvGrpSpPr/>
          <p:nvPr/>
        </p:nvGrpSpPr>
        <p:grpSpPr>
          <a:xfrm>
            <a:off x="625507" y="1471792"/>
            <a:ext cx="985959" cy="895265"/>
            <a:chOff x="457867" y="1220332"/>
            <a:chExt cx="985959" cy="895265"/>
          </a:xfrm>
        </p:grpSpPr>
        <p:sp>
          <p:nvSpPr>
            <p:cNvPr id="150" name="Google Shape;3881;p37"/>
            <p:cNvSpPr/>
            <p:nvPr/>
          </p:nvSpPr>
          <p:spPr>
            <a:xfrm>
              <a:off x="457867" y="1220332"/>
              <a:ext cx="985959" cy="895265"/>
            </a:xfrm>
            <a:custGeom>
              <a:avLst/>
              <a:gdLst/>
              <a:ahLst/>
              <a:cxnLst/>
              <a:rect l="l" t="t" r="r" b="b"/>
              <a:pathLst>
                <a:path w="31005" h="28153" extrusionOk="0">
                  <a:moveTo>
                    <a:pt x="15523" y="1"/>
                  </a:moveTo>
                  <a:cubicBezTo>
                    <a:pt x="9153" y="1"/>
                    <a:pt x="3380" y="4337"/>
                    <a:pt x="1838" y="10777"/>
                  </a:cubicBezTo>
                  <a:cubicBezTo>
                    <a:pt x="1" y="18346"/>
                    <a:pt x="4656" y="25946"/>
                    <a:pt x="12225" y="27752"/>
                  </a:cubicBezTo>
                  <a:cubicBezTo>
                    <a:pt x="13341" y="28022"/>
                    <a:pt x="14458" y="28152"/>
                    <a:pt x="15557" y="28152"/>
                  </a:cubicBezTo>
                  <a:cubicBezTo>
                    <a:pt x="21909" y="28152"/>
                    <a:pt x="27661" y="23817"/>
                    <a:pt x="29200" y="17364"/>
                  </a:cubicBezTo>
                  <a:cubicBezTo>
                    <a:pt x="31005" y="9795"/>
                    <a:pt x="26381" y="2195"/>
                    <a:pt x="18812" y="390"/>
                  </a:cubicBezTo>
                  <a:cubicBezTo>
                    <a:pt x="17710" y="127"/>
                    <a:pt x="16608" y="1"/>
                    <a:pt x="1552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714" y="1379187"/>
              <a:ext cx="571952" cy="571952"/>
            </a:xfrm>
            <a:prstGeom prst="rect">
              <a:avLst/>
            </a:prstGeom>
          </p:spPr>
        </p:pic>
      </p:grpSp>
      <p:sp>
        <p:nvSpPr>
          <p:cNvPr id="169" name="Google Shape;3900;p37"/>
          <p:cNvSpPr/>
          <p:nvPr/>
        </p:nvSpPr>
        <p:spPr>
          <a:xfrm>
            <a:off x="951145" y="1241498"/>
            <a:ext cx="330370" cy="298984"/>
          </a:xfrm>
          <a:custGeom>
            <a:avLst/>
            <a:gdLst/>
            <a:ahLst/>
            <a:cxnLst/>
            <a:rect l="l" t="t" r="r" b="b"/>
            <a:pathLst>
              <a:path w="10389" h="9402" extrusionOk="0">
                <a:moveTo>
                  <a:pt x="5201" y="1"/>
                </a:moveTo>
                <a:cubicBezTo>
                  <a:pt x="4037" y="1"/>
                  <a:pt x="2870" y="437"/>
                  <a:pt x="1964" y="1312"/>
                </a:cubicBezTo>
                <a:cubicBezTo>
                  <a:pt x="64" y="3086"/>
                  <a:pt x="1" y="6063"/>
                  <a:pt x="1806" y="7931"/>
                </a:cubicBezTo>
                <a:cubicBezTo>
                  <a:pt x="2719" y="8910"/>
                  <a:pt x="3951" y="9401"/>
                  <a:pt x="5187" y="9401"/>
                </a:cubicBezTo>
                <a:cubicBezTo>
                  <a:pt x="6351" y="9401"/>
                  <a:pt x="7518" y="8965"/>
                  <a:pt x="8425" y="8090"/>
                </a:cubicBezTo>
                <a:cubicBezTo>
                  <a:pt x="10325" y="6316"/>
                  <a:pt x="10388" y="3339"/>
                  <a:pt x="8583" y="1471"/>
                </a:cubicBezTo>
                <a:cubicBezTo>
                  <a:pt x="7670" y="492"/>
                  <a:pt x="6437" y="1"/>
                  <a:pt x="5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rgbClr val="FFFFFF"/>
                </a:solidFill>
                <a:latin typeface="Fira Sans"/>
                <a:ea typeface="Fira Sans"/>
                <a:cs typeface="Fira Sans"/>
                <a:sym typeface="Fira Sans"/>
              </a:rPr>
              <a:t>1</a:t>
            </a:r>
            <a:endParaRPr sz="1600" dirty="0">
              <a:solidFill>
                <a:srgbClr val="FFFFFF"/>
              </a:solidFill>
              <a:latin typeface="Fira Sans"/>
              <a:ea typeface="Fira Sans"/>
              <a:cs typeface="Fira Sans"/>
              <a:sym typeface="Fira Sans"/>
            </a:endParaRPr>
          </a:p>
        </p:txBody>
      </p:sp>
      <p:pic>
        <p:nvPicPr>
          <p:cNvPr id="192" name="Picture 19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92622" y="4140740"/>
            <a:ext cx="372287" cy="372287"/>
          </a:xfrm>
          <a:prstGeom prst="rect">
            <a:avLst/>
          </a:prstGeom>
        </p:spPr>
      </p:pic>
      <p:pic>
        <p:nvPicPr>
          <p:cNvPr id="193" name="Picture 19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89557" y="4159402"/>
            <a:ext cx="346343" cy="346343"/>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70262" y="1578889"/>
            <a:ext cx="764525" cy="764525"/>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80545" y="3709810"/>
            <a:ext cx="817466" cy="817466"/>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68971" y="3780683"/>
            <a:ext cx="535487" cy="535487"/>
          </a:xfrm>
          <a:prstGeom prst="rect">
            <a:avLst/>
          </a:prstGeom>
        </p:spPr>
      </p:pic>
      <p:sp>
        <p:nvSpPr>
          <p:cNvPr id="197" name="Google Shape;3921;p37"/>
          <p:cNvSpPr txBox="1"/>
          <p:nvPr/>
        </p:nvSpPr>
        <p:spPr>
          <a:xfrm>
            <a:off x="7583018" y="4482143"/>
            <a:ext cx="1763540" cy="46993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b="1" dirty="0" smtClean="0">
                <a:latin typeface="Fira Sans"/>
                <a:ea typeface="Fira Sans"/>
                <a:cs typeface="Fira Sans"/>
                <a:sym typeface="Fira Sans"/>
              </a:rPr>
              <a:t>Analysis</a:t>
            </a:r>
            <a:r>
              <a:rPr lang="en-US" sz="1100" dirty="0" smtClean="0">
                <a:latin typeface="Fira Sans"/>
                <a:ea typeface="Fira Sans"/>
                <a:cs typeface="Fira Sans"/>
                <a:sym typeface="Fira Sans"/>
              </a:rPr>
              <a:t>: Further analysis</a:t>
            </a:r>
            <a:endParaRPr lang="en-US" sz="1100" dirty="0">
              <a:latin typeface="Fira Sans"/>
              <a:ea typeface="Fira Sans"/>
              <a:cs typeface="Fira Sans"/>
              <a:sym typeface="Fira Sans"/>
            </a:endParaRPr>
          </a:p>
        </p:txBody>
      </p:sp>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7074" y="1582225"/>
            <a:ext cx="688536" cy="688536"/>
          </a:xfrm>
          <a:prstGeom prst="rect">
            <a:avLst/>
          </a:prstGeom>
        </p:spPr>
      </p:pic>
    </p:spTree>
    <p:extLst>
      <p:ext uri="{BB962C8B-B14F-4D97-AF65-F5344CB8AC3E}">
        <p14:creationId xmlns:p14="http://schemas.microsoft.com/office/powerpoint/2010/main" val="24602458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37"/>
          <p:cNvPicPr preferRelativeResize="0"/>
          <p:nvPr/>
        </p:nvPicPr>
        <p:blipFill rotWithShape="1">
          <a:blip r:embed="rId3">
            <a:alphaModFix/>
          </a:blip>
          <a:srcRect t="25046" b="-150"/>
          <a:stretch/>
        </p:blipFill>
        <p:spPr>
          <a:xfrm>
            <a:off x="0" y="0"/>
            <a:ext cx="4571951" cy="5143501"/>
          </a:xfrm>
          <a:prstGeom prst="rect">
            <a:avLst/>
          </a:prstGeom>
          <a:noFill/>
          <a:ln>
            <a:noFill/>
          </a:ln>
        </p:spPr>
      </p:pic>
      <p:sp>
        <p:nvSpPr>
          <p:cNvPr id="221" name="Google Shape;221;p37"/>
          <p:cNvSpPr txBox="1">
            <a:spLocks noGrp="1"/>
          </p:cNvSpPr>
          <p:nvPr>
            <p:ph type="title"/>
          </p:nvPr>
        </p:nvSpPr>
        <p:spPr>
          <a:xfrm>
            <a:off x="4953000" y="2690725"/>
            <a:ext cx="2943900" cy="1367400"/>
          </a:xfrm>
          <a:prstGeom prst="rect">
            <a:avLst/>
          </a:prstGeom>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 dirty="0" smtClean="0"/>
              <a:t>Data Collection</a:t>
            </a:r>
            <a:endParaRPr dirty="0"/>
          </a:p>
        </p:txBody>
      </p:sp>
      <p:sp>
        <p:nvSpPr>
          <p:cNvPr id="222" name="Google Shape;222;p37"/>
          <p:cNvSpPr txBox="1">
            <a:spLocks noGrp="1"/>
          </p:cNvSpPr>
          <p:nvPr>
            <p:ph type="subTitle" idx="1"/>
          </p:nvPr>
        </p:nvSpPr>
        <p:spPr>
          <a:xfrm>
            <a:off x="4953000" y="4017350"/>
            <a:ext cx="2943900" cy="762000"/>
          </a:xfrm>
          <a:prstGeom prst="rect">
            <a:avLst/>
          </a:prstGeom>
        </p:spPr>
        <p:txBody>
          <a:bodyPr spcFirstLastPara="1" wrap="square" lIns="91425" tIns="91425" rIns="91425" bIns="91425" anchor="t" anchorCtr="0">
            <a:noAutofit/>
          </a:bodyPr>
          <a:lstStyle/>
          <a:p>
            <a:pPr marL="0" lvl="0" indent="0">
              <a:spcBef>
                <a:spcPts val="1000"/>
              </a:spcBef>
              <a:spcAft>
                <a:spcPts val="1000"/>
              </a:spcAft>
            </a:pPr>
            <a:r>
              <a:rPr lang="en-US" dirty="0">
                <a:latin typeface="Fira Sans"/>
                <a:ea typeface="Fira Sans"/>
                <a:cs typeface="Fira Sans"/>
                <a:sym typeface="Fira Sans"/>
              </a:rPr>
              <a:t>From company’s areas to Data Lake</a:t>
            </a:r>
            <a:endParaRPr lang="en-US" dirty="0">
              <a:latin typeface="Fira Sans"/>
              <a:ea typeface="Fira Sans"/>
              <a:cs typeface="Fira Sans"/>
              <a:sym typeface="Fira Sans"/>
            </a:endParaRPr>
          </a:p>
        </p:txBody>
      </p:sp>
      <p:sp>
        <p:nvSpPr>
          <p:cNvPr id="223" name="Google Shape;223;p37"/>
          <p:cNvSpPr/>
          <p:nvPr/>
        </p:nvSpPr>
        <p:spPr>
          <a:xfrm>
            <a:off x="3997300" y="540000"/>
            <a:ext cx="2155500" cy="1155300"/>
          </a:xfrm>
          <a:prstGeom prst="rect">
            <a:avLst/>
          </a:prstGeom>
          <a:gradFill>
            <a:gsLst>
              <a:gs pos="0">
                <a:srgbClr val="6930C3"/>
              </a:gs>
              <a:gs pos="100000">
                <a:srgbClr val="00C4FF">
                  <a:alpha val="63921"/>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7"/>
          <p:cNvSpPr txBox="1">
            <a:spLocks noGrp="1"/>
          </p:cNvSpPr>
          <p:nvPr>
            <p:ph type="title" idx="2"/>
          </p:nvPr>
        </p:nvSpPr>
        <p:spPr>
          <a:xfrm>
            <a:off x="4953150" y="654300"/>
            <a:ext cx="1199700" cy="92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FFFFF"/>
                </a:solidFill>
              </a:rPr>
              <a:t>01</a:t>
            </a:r>
            <a:endParaRPr dirty="0">
              <a:solidFill>
                <a:srgbClr val="FFFFFF"/>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pic>
        <p:nvPicPr>
          <p:cNvPr id="679" name="Google Shape;679;p63"/>
          <p:cNvPicPr preferRelativeResize="0"/>
          <p:nvPr/>
        </p:nvPicPr>
        <p:blipFill rotWithShape="1">
          <a:blip r:embed="rId3">
            <a:alphaModFix/>
          </a:blip>
          <a:srcRect l="20360" r="20366"/>
          <a:stretch/>
        </p:blipFill>
        <p:spPr>
          <a:xfrm>
            <a:off x="0" y="0"/>
            <a:ext cx="4572002" cy="5143501"/>
          </a:xfrm>
          <a:prstGeom prst="rect">
            <a:avLst/>
          </a:prstGeom>
          <a:noFill/>
          <a:ln>
            <a:noFill/>
          </a:ln>
        </p:spPr>
      </p:pic>
      <p:sp>
        <p:nvSpPr>
          <p:cNvPr id="681" name="Google Shape;681;p63"/>
          <p:cNvSpPr/>
          <p:nvPr/>
        </p:nvSpPr>
        <p:spPr>
          <a:xfrm>
            <a:off x="4000500" y="1293000"/>
            <a:ext cx="4423500" cy="2252700"/>
          </a:xfrm>
          <a:prstGeom prst="rect">
            <a:avLst/>
          </a:prstGeom>
          <a:gradFill>
            <a:gsLst>
              <a:gs pos="0">
                <a:srgbClr val="6930C3"/>
              </a:gs>
              <a:gs pos="100000">
                <a:srgbClr val="00C4FF">
                  <a:alpha val="63921"/>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63"/>
          <p:cNvSpPr txBox="1">
            <a:spLocks noGrp="1"/>
          </p:cNvSpPr>
          <p:nvPr>
            <p:ph type="title"/>
          </p:nvPr>
        </p:nvSpPr>
        <p:spPr>
          <a:xfrm>
            <a:off x="4260900" y="1578767"/>
            <a:ext cx="3710400" cy="97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FFFFF"/>
                </a:solidFill>
              </a:rPr>
              <a:t>Thanks!</a:t>
            </a:r>
            <a:endParaRPr dirty="0">
              <a:solidFill>
                <a:srgbClr val="FFFFFF"/>
              </a:solidFill>
            </a:endParaRPr>
          </a:p>
        </p:txBody>
      </p:sp>
      <p:sp>
        <p:nvSpPr>
          <p:cNvPr id="683" name="Google Shape;683;p63"/>
          <p:cNvSpPr txBox="1">
            <a:spLocks noGrp="1"/>
          </p:cNvSpPr>
          <p:nvPr>
            <p:ph type="subTitle" idx="1"/>
          </p:nvPr>
        </p:nvSpPr>
        <p:spPr>
          <a:xfrm>
            <a:off x="4400625" y="2476617"/>
            <a:ext cx="3355200" cy="62472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Do you have any questions?</a:t>
            </a:r>
            <a:endParaRPr dirty="0"/>
          </a:p>
          <a:p>
            <a:pPr marL="0" lvl="0" indent="0" algn="l" rtl="0">
              <a:spcBef>
                <a:spcPts val="0"/>
              </a:spcBef>
              <a:spcAft>
                <a:spcPts val="0"/>
              </a:spcAft>
              <a:buNone/>
            </a:pPr>
            <a:r>
              <a:rPr lang="en" dirty="0" smtClean="0"/>
              <a:t>vigerdurand@yahoo.fr</a:t>
            </a:r>
            <a:endParaRPr dirty="0"/>
          </a:p>
        </p:txBody>
      </p:sp>
      <p:sp>
        <p:nvSpPr>
          <p:cNvPr id="2" name="Rectangle 1"/>
          <p:cNvSpPr/>
          <p:nvPr/>
        </p:nvSpPr>
        <p:spPr>
          <a:xfrm>
            <a:off x="4663440" y="3627120"/>
            <a:ext cx="3878580" cy="777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rotWithShape="1">
          <a:blip r:embed="rId4">
            <a:extLst>
              <a:ext uri="{28A0092B-C50C-407E-A947-70E740481C1C}">
                <a14:useLocalDpi xmlns:a14="http://schemas.microsoft.com/office/drawing/2010/main" val="0"/>
              </a:ext>
            </a:extLst>
          </a:blip>
          <a:srcRect l="31933" t="37732" r="31768" b="40493"/>
          <a:stretch/>
        </p:blipFill>
        <p:spPr>
          <a:xfrm>
            <a:off x="5597731" y="4443550"/>
            <a:ext cx="1558741" cy="661100"/>
          </a:xfrm>
          <a:prstGeom prst="rect">
            <a:avLst/>
          </a:prstGeom>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8431" y="4726311"/>
            <a:ext cx="1558741" cy="224777"/>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3"/>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sp>
        <p:nvSpPr>
          <p:cNvPr id="184" name="Google Shape;184;p33"/>
          <p:cNvSpPr txBox="1">
            <a:spLocks noGrp="1"/>
          </p:cNvSpPr>
          <p:nvPr>
            <p:ph type="body" idx="1"/>
          </p:nvPr>
        </p:nvSpPr>
        <p:spPr>
          <a:xfrm>
            <a:off x="720000" y="1106800"/>
            <a:ext cx="8012100" cy="364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what you’ll find in this</a:t>
            </a:r>
            <a:r>
              <a:rPr lang="en">
                <a:uFill>
                  <a:noFill/>
                </a:uFill>
                <a:hlinkClick r:id="rId3"/>
              </a:rPr>
              <a:t> </a:t>
            </a:r>
            <a:r>
              <a:rPr lang="en" b="1">
                <a:uFill>
                  <a:noFill/>
                </a:uFill>
                <a:hlinkClick r:id="rId3"/>
              </a:rPr>
              <a:t>Slidesgo</a:t>
            </a:r>
            <a:r>
              <a:rPr lang="en"/>
              <a:t> template:</a:t>
            </a:r>
            <a:endParaRPr/>
          </a:p>
          <a:p>
            <a:pPr marL="0" lvl="0" indent="0" algn="l" rtl="0">
              <a:spcBef>
                <a:spcPts val="0"/>
              </a:spcBef>
              <a:spcAft>
                <a:spcPts val="0"/>
              </a:spcAft>
              <a:buNone/>
            </a:pPr>
            <a:endParaRPr/>
          </a:p>
          <a:p>
            <a:pPr marL="457200" lvl="0" indent="-304800" algn="l" rtl="0">
              <a:spcBef>
                <a:spcPts val="0"/>
              </a:spcBef>
              <a:spcAft>
                <a:spcPts val="0"/>
              </a:spcAft>
              <a:buSzPts val="1200"/>
              <a:buAutoNum type="arabicPeriod"/>
            </a:pPr>
            <a:r>
              <a:rPr lang="en"/>
              <a:t>A slide structure based on a multi-purpose presentation, which you can easily adapt to your needs. For more info on how to edit the template, please visit</a:t>
            </a:r>
            <a:r>
              <a:rPr lang="en">
                <a:uFill>
                  <a:noFill/>
                </a:uFill>
                <a:hlinkClick r:id="rId4"/>
              </a:rPr>
              <a:t> </a:t>
            </a:r>
            <a:r>
              <a:rPr lang="en" b="1">
                <a:uFill>
                  <a:noFill/>
                </a:uFill>
                <a:hlinkClick r:id="rId4"/>
              </a:rPr>
              <a:t>Slidesgo School</a:t>
            </a:r>
            <a:r>
              <a:rPr lang="en"/>
              <a:t> or read our</a:t>
            </a:r>
            <a:r>
              <a:rPr lang="en">
                <a:uFill>
                  <a:noFill/>
                </a:uFill>
                <a:hlinkClick r:id="rId5"/>
              </a:rPr>
              <a:t> </a:t>
            </a:r>
            <a:r>
              <a:rPr lang="en" b="1">
                <a:uFill>
                  <a:noFill/>
                </a:uFill>
                <a:hlinkClick r:id="rId5"/>
              </a:rPr>
              <a:t>FAQs</a:t>
            </a:r>
            <a:r>
              <a:rPr lang="en" b="1"/>
              <a:t>.</a:t>
            </a:r>
            <a:endParaRPr b="1"/>
          </a:p>
          <a:p>
            <a:pPr marL="457200" lvl="0" indent="-304800" algn="l" rtl="0">
              <a:spcBef>
                <a:spcPts val="0"/>
              </a:spcBef>
              <a:spcAft>
                <a:spcPts val="0"/>
              </a:spcAft>
              <a:buSzPts val="1200"/>
              <a:buAutoNum type="arabicPeriod"/>
            </a:pPr>
            <a:r>
              <a:rPr lang="en"/>
              <a:t>An assortment of illustrations that are suitable for use in the presentation can be found in the </a:t>
            </a:r>
            <a:r>
              <a:rPr lang="en" b="1">
                <a:uFill>
                  <a:noFill/>
                </a:uFill>
                <a:hlinkClick r:id="rId6" action="ppaction://hlinksldjump"/>
              </a:rPr>
              <a:t>alternative resources</a:t>
            </a:r>
            <a:r>
              <a:rPr lang="en"/>
              <a:t> slide.</a:t>
            </a:r>
            <a:endParaRPr/>
          </a:p>
          <a:p>
            <a:pPr marL="457200" lvl="0" indent="-304800" algn="l" rtl="0">
              <a:spcBef>
                <a:spcPts val="0"/>
              </a:spcBef>
              <a:spcAft>
                <a:spcPts val="0"/>
              </a:spcAft>
              <a:buSzPts val="1200"/>
              <a:buAutoNum type="arabicPeriod"/>
            </a:pPr>
            <a:r>
              <a:rPr lang="en"/>
              <a:t>A </a:t>
            </a:r>
            <a:r>
              <a:rPr lang="en" b="1">
                <a:uFill>
                  <a:noFill/>
                </a:uFill>
                <a:hlinkClick r:id="rId7" action="ppaction://hlinksldjump"/>
              </a:rPr>
              <a:t>thanks</a:t>
            </a:r>
            <a:r>
              <a:rPr lang="en"/>
              <a:t> slide, which you must keep so that proper credits for our design are given.</a:t>
            </a:r>
            <a:endParaRPr/>
          </a:p>
          <a:p>
            <a:pPr marL="457200" lvl="0" indent="-304800" algn="l" rtl="0">
              <a:spcBef>
                <a:spcPts val="0"/>
              </a:spcBef>
              <a:spcAft>
                <a:spcPts val="0"/>
              </a:spcAft>
              <a:buSzPts val="1200"/>
              <a:buAutoNum type="arabicPeriod"/>
            </a:pPr>
            <a:r>
              <a:rPr lang="en"/>
              <a:t>A </a:t>
            </a:r>
            <a:r>
              <a:rPr lang="en" b="1">
                <a:uFill>
                  <a:noFill/>
                </a:uFill>
                <a:hlinkClick r:id="rId8" action="ppaction://hlinksldjump"/>
              </a:rPr>
              <a:t>resources</a:t>
            </a:r>
            <a:r>
              <a:rPr lang="en"/>
              <a:t> slide, where you’ll find links to all the elements used in the template.</a:t>
            </a:r>
            <a:endParaRPr/>
          </a:p>
          <a:p>
            <a:pPr marL="457200" lvl="0" indent="-304800" algn="l" rtl="0">
              <a:spcBef>
                <a:spcPts val="0"/>
              </a:spcBef>
              <a:spcAft>
                <a:spcPts val="0"/>
              </a:spcAft>
              <a:buSzPts val="1200"/>
              <a:buAutoNum type="arabicPeriod"/>
            </a:pPr>
            <a:r>
              <a:rPr lang="en" b="1">
                <a:uFill>
                  <a:noFill/>
                </a:uFill>
                <a:hlinkClick r:id="rId9" action="ppaction://hlinksldjump"/>
              </a:rPr>
              <a:t>Instructions for use.</a:t>
            </a:r>
            <a:endParaRPr b="1"/>
          </a:p>
          <a:p>
            <a:pPr marL="457200" lvl="0" indent="-304800" algn="l" rtl="0">
              <a:spcBef>
                <a:spcPts val="0"/>
              </a:spcBef>
              <a:spcAft>
                <a:spcPts val="0"/>
              </a:spcAft>
              <a:buSzPts val="1200"/>
              <a:buAutoNum type="arabicPeriod"/>
            </a:pPr>
            <a:r>
              <a:rPr lang="en"/>
              <a:t>Final slides with:</a:t>
            </a:r>
            <a:endParaRPr/>
          </a:p>
          <a:p>
            <a:pPr marL="914400" lvl="0" indent="-304800" algn="l" rtl="0">
              <a:spcBef>
                <a:spcPts val="0"/>
              </a:spcBef>
              <a:spcAft>
                <a:spcPts val="0"/>
              </a:spcAft>
              <a:buClr>
                <a:schemeClr val="dk1"/>
              </a:buClr>
              <a:buSzPts val="1200"/>
              <a:buAutoNum type="arabicPeriod"/>
            </a:pPr>
            <a:r>
              <a:rPr lang="en"/>
              <a:t>The </a:t>
            </a:r>
            <a:r>
              <a:rPr lang="en" b="1">
                <a:uFill>
                  <a:noFill/>
                </a:uFill>
                <a:hlinkClick r:id="rId10" action="ppaction://hlinksldjump"/>
              </a:rPr>
              <a:t>fonts and colors</a:t>
            </a:r>
            <a:r>
              <a:rPr lang="en"/>
              <a:t> used in the template.</a:t>
            </a:r>
            <a:endParaRPr/>
          </a:p>
          <a:p>
            <a:pPr marL="914400" lvl="0" indent="-304800" algn="l" rtl="0">
              <a:spcBef>
                <a:spcPts val="0"/>
              </a:spcBef>
              <a:spcAft>
                <a:spcPts val="0"/>
              </a:spcAft>
              <a:buClr>
                <a:schemeClr val="dk1"/>
              </a:buClr>
              <a:buSzPts val="1200"/>
              <a:buAutoNum type="arabicPeriod"/>
            </a:pPr>
            <a:r>
              <a:rPr lang="en"/>
              <a:t>A selection of </a:t>
            </a:r>
            <a:r>
              <a:rPr lang="en" b="1">
                <a:uFill>
                  <a:noFill/>
                </a:uFill>
                <a:hlinkClick r:id="rId11" action="ppaction://hlinksldjump"/>
              </a:rPr>
              <a:t>illustrations</a:t>
            </a:r>
            <a:r>
              <a:rPr lang="en" b="1"/>
              <a:t>.</a:t>
            </a:r>
            <a:r>
              <a:rPr lang="en"/>
              <a:t> You can also customize and animate them as you wish with the online editor. Visit </a:t>
            </a:r>
            <a:r>
              <a:rPr lang="en" b="1">
                <a:uFill>
                  <a:noFill/>
                </a:uFill>
                <a:hlinkClick r:id="rId12"/>
              </a:rPr>
              <a:t>Stories by Freepik</a:t>
            </a:r>
            <a:r>
              <a:rPr lang="en"/>
              <a:t> to find more.</a:t>
            </a:r>
            <a:endParaRPr/>
          </a:p>
          <a:p>
            <a:pPr marL="914400" lvl="0" indent="-304800" algn="l" rtl="0">
              <a:spcBef>
                <a:spcPts val="0"/>
              </a:spcBef>
              <a:spcAft>
                <a:spcPts val="0"/>
              </a:spcAft>
              <a:buClr>
                <a:schemeClr val="dk1"/>
              </a:buClr>
              <a:buSzPts val="1200"/>
              <a:buAutoNum type="arabicPeriod"/>
            </a:pPr>
            <a:r>
              <a:rPr lang="en"/>
              <a:t>More </a:t>
            </a:r>
            <a:r>
              <a:rPr lang="en" b="1">
                <a:uFill>
                  <a:noFill/>
                </a:uFill>
                <a:hlinkClick r:id="rId13" action="ppaction://hlinksldjump"/>
              </a:rPr>
              <a:t>infographic resources</a:t>
            </a:r>
            <a:r>
              <a:rPr lang="en"/>
              <a:t>, whose size and color can be edited.</a:t>
            </a:r>
            <a:endParaRPr/>
          </a:p>
          <a:p>
            <a:pPr marL="914400" lvl="0" indent="-304800" algn="l" rtl="0">
              <a:spcBef>
                <a:spcPts val="0"/>
              </a:spcBef>
              <a:spcAft>
                <a:spcPts val="0"/>
              </a:spcAft>
              <a:buClr>
                <a:schemeClr val="dk1"/>
              </a:buClr>
              <a:buSzPts val="1200"/>
              <a:buAutoNum type="arabicPeriod"/>
            </a:pPr>
            <a:r>
              <a:rPr lang="en"/>
              <a:t>Sets of </a:t>
            </a:r>
            <a:r>
              <a:rPr lang="en" b="1">
                <a:uFill>
                  <a:noFill/>
                </a:uFill>
                <a:hlinkClick r:id="rId14" action="ppaction://hlinksldjump"/>
              </a:rPr>
              <a:t>customizable icons</a:t>
            </a:r>
            <a:r>
              <a:rPr lang="en"/>
              <a:t> of the following themes: general, business, avatar, creative process, education, help &amp; support, medical, nature, performing arts, SEO &amp; marketing, and teamwork.</a:t>
            </a:r>
            <a:endParaRPr/>
          </a:p>
          <a:p>
            <a:pPr marL="1371600" lvl="0" indent="0" algn="l" rtl="0">
              <a:spcBef>
                <a:spcPts val="0"/>
              </a:spcBef>
              <a:spcAft>
                <a:spcPts val="0"/>
              </a:spcAft>
              <a:buNone/>
            </a:pPr>
            <a:endParaRPr/>
          </a:p>
          <a:p>
            <a:pPr marL="0" lvl="0" indent="0" algn="l" rtl="0">
              <a:spcBef>
                <a:spcPts val="0"/>
              </a:spcBef>
              <a:spcAft>
                <a:spcPts val="0"/>
              </a:spcAft>
              <a:buNone/>
            </a:pPr>
            <a:r>
              <a:rPr lang="en"/>
              <a:t>You can delete this slide when you’re done editing the presentation.</a:t>
            </a: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Employee Onboarding by Slidesgo">
  <a:themeElements>
    <a:clrScheme name="Simple Light">
      <a:dk1>
        <a:srgbClr val="2F2F2F"/>
      </a:dk1>
      <a:lt1>
        <a:srgbClr val="FFFFFF"/>
      </a:lt1>
      <a:dk2>
        <a:srgbClr val="6930C3"/>
      </a:dk2>
      <a:lt2>
        <a:srgbClr val="5390D9"/>
      </a:lt2>
      <a:accent1>
        <a:srgbClr val="48BFE3"/>
      </a:accent1>
      <a:accent2>
        <a:srgbClr val="6930C3"/>
      </a:accent2>
      <a:accent3>
        <a:srgbClr val="5390D9"/>
      </a:accent3>
      <a:accent4>
        <a:srgbClr val="48BFE3"/>
      </a:accent4>
      <a:accent5>
        <a:srgbClr val="6930C3"/>
      </a:accent5>
      <a:accent6>
        <a:srgbClr val="5390D9"/>
      </a:accent6>
      <a:hlink>
        <a:srgbClr val="2F2F2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539</TotalTime>
  <Words>2003</Words>
  <Application>Microsoft Office PowerPoint</Application>
  <PresentationFormat>On-screen Show (16:9)</PresentationFormat>
  <Paragraphs>346</Paragraphs>
  <Slides>56</Slides>
  <Notes>56</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56</vt:i4>
      </vt:variant>
    </vt:vector>
  </HeadingPairs>
  <TitlesOfParts>
    <vt:vector size="69" baseType="lpstr">
      <vt:lpstr>Amatic SC</vt:lpstr>
      <vt:lpstr>Arial</vt:lpstr>
      <vt:lpstr>Calibri</vt:lpstr>
      <vt:lpstr>Fira Sans</vt:lpstr>
      <vt:lpstr>Montserrat</vt:lpstr>
      <vt:lpstr>Montserrat Black</vt:lpstr>
      <vt:lpstr>Montserrat Medium</vt:lpstr>
      <vt:lpstr>Palanquin Dark</vt:lpstr>
      <vt:lpstr>Proxima Nova</vt:lpstr>
      <vt:lpstr>Proxima Nova Semibold</vt:lpstr>
      <vt:lpstr>Roboto Medium</vt:lpstr>
      <vt:lpstr>Employee Onboarding by Slidesgo</vt:lpstr>
      <vt:lpstr>Slidesgo Final Pages</vt:lpstr>
      <vt:lpstr>Customer Churn Prediction: Energy Provider Case Study</vt:lpstr>
      <vt:lpstr>Bill Gates</vt:lpstr>
      <vt:lpstr>Energy Providers in Italy from 1957 to 2020 </vt:lpstr>
      <vt:lpstr>Probems</vt:lpstr>
      <vt:lpstr>Solution</vt:lpstr>
      <vt:lpstr>The Process</vt:lpstr>
      <vt:lpstr>Data Collection</vt:lpstr>
      <vt:lpstr>Thanks!</vt:lpstr>
      <vt:lpstr>Contents of This Template</vt:lpstr>
      <vt:lpstr>Table of Contents</vt:lpstr>
      <vt:lpstr>First Section</vt:lpstr>
      <vt:lpstr>The Slide Title Goes Here!</vt:lpstr>
      <vt:lpstr>Company and Branding</vt:lpstr>
      <vt:lpstr>Problem</vt:lpstr>
      <vt:lpstr>Maybe You Need Two Columns</vt:lpstr>
      <vt:lpstr>You Could Use Three Columns</vt:lpstr>
      <vt:lpstr>A Photo Is a Good Idea</vt:lpstr>
      <vt:lpstr>A Picture Is Worth a Thousands Words</vt:lpstr>
      <vt:lpstr>Awesome Words</vt:lpstr>
      <vt:lpstr>Another Pic with Threads</vt:lpstr>
      <vt:lpstr>Graphic</vt:lpstr>
      <vt:lpstr>Sometimes, Reviewing Concepts Is a Good Idea</vt:lpstr>
      <vt:lpstr>Infographics Make Your Idea Understandable...</vt:lpstr>
      <vt:lpstr>… And the Same Goes for Tables</vt:lpstr>
      <vt:lpstr>This Is a Map</vt:lpstr>
      <vt:lpstr>A Timeline Always Works Fine</vt:lpstr>
      <vt:lpstr>Another Graphic</vt:lpstr>
      <vt:lpstr>Company To-do List</vt:lpstr>
      <vt:lpstr>4,800</vt:lpstr>
      <vt:lpstr>238</vt:lpstr>
      <vt:lpstr>Do You Need More Columns?</vt:lpstr>
      <vt:lpstr>Desktop Software</vt:lpstr>
      <vt:lpstr>Mobile App and Website</vt:lpstr>
      <vt:lpstr>Tablet App and Website</vt:lpstr>
      <vt:lpstr>Work in Progress Board</vt:lpstr>
      <vt:lpstr>Our Team</vt:lpstr>
      <vt:lpstr>Thanks!</vt:lpstr>
      <vt:lpstr>Alternative Resources</vt:lpstr>
      <vt:lpstr>Resources</vt:lpstr>
      <vt:lpstr>Instructions for use</vt:lpstr>
      <vt:lpstr>Fonts &amp; colors used</vt:lpstr>
      <vt:lpstr>Stories by Freepik</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Onboarding</dc:title>
  <cp:lastModifiedBy>Azimedem Tsafack Viger Durand</cp:lastModifiedBy>
  <cp:revision>41</cp:revision>
  <dcterms:modified xsi:type="dcterms:W3CDTF">2020-11-23T20:22:23Z</dcterms:modified>
</cp:coreProperties>
</file>